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96" r:id="rId2"/>
  </p:sldMasterIdLst>
  <p:notesMasterIdLst>
    <p:notesMasterId r:id="rId40"/>
  </p:notesMasterIdLst>
  <p:sldIdLst>
    <p:sldId id="256" r:id="rId3"/>
    <p:sldId id="559" r:id="rId4"/>
    <p:sldId id="560" r:id="rId5"/>
    <p:sldId id="561" r:id="rId6"/>
    <p:sldId id="562" r:id="rId7"/>
    <p:sldId id="563" r:id="rId8"/>
    <p:sldId id="564" r:id="rId9"/>
    <p:sldId id="565" r:id="rId10"/>
    <p:sldId id="566" r:id="rId11"/>
    <p:sldId id="570" r:id="rId12"/>
    <p:sldId id="567" r:id="rId13"/>
    <p:sldId id="571" r:id="rId14"/>
    <p:sldId id="568" r:id="rId15"/>
    <p:sldId id="569" r:id="rId16"/>
    <p:sldId id="572" r:id="rId17"/>
    <p:sldId id="573" r:id="rId18"/>
    <p:sldId id="574" r:id="rId19"/>
    <p:sldId id="575" r:id="rId20"/>
    <p:sldId id="576" r:id="rId21"/>
    <p:sldId id="577" r:id="rId22"/>
    <p:sldId id="578" r:id="rId23"/>
    <p:sldId id="579"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4" autoAdjust="0"/>
    <p:restoredTop sz="99847" autoAdjust="0"/>
  </p:normalViewPr>
  <p:slideViewPr>
    <p:cSldViewPr>
      <p:cViewPr varScale="1">
        <p:scale>
          <a:sx n="110" d="100"/>
          <a:sy n="110" d="100"/>
        </p:scale>
        <p:origin x="-9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917BAA9-B475-F440-84C5-D734282259D5}" type="datetimeFigureOut">
              <a:rPr lang="en-US" smtClean="0"/>
              <a:t>6/3/13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76F0F6C-5751-694C-8242-406DE1C7B30C}" type="slidenum">
              <a:rPr lang="en-US" smtClean="0"/>
              <a:t>‹#›</a:t>
            </a:fld>
            <a:endParaRPr lang="en-US"/>
          </a:p>
        </p:txBody>
      </p:sp>
    </p:spTree>
    <p:extLst>
      <p:ext uri="{BB962C8B-B14F-4D97-AF65-F5344CB8AC3E}">
        <p14:creationId xmlns:p14="http://schemas.microsoft.com/office/powerpoint/2010/main" val="22331431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399CC"/>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147763" y="63246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fontAlgn="base" hangingPunct="0">
              <a:spcBef>
                <a:spcPct val="50000"/>
              </a:spcBef>
              <a:spcAft>
                <a:spcPct val="0"/>
              </a:spcAft>
            </a:pPr>
            <a:r>
              <a:rPr lang="en-US" sz="1200" smtClean="0">
                <a:solidFill>
                  <a:srgbClr val="000000"/>
                </a:solidFill>
                <a:latin typeface="Times New Roman" charset="0"/>
                <a:ea typeface="ヒラギノ角ゴ Pro W3" charset="0"/>
                <a:cs typeface="ヒラギノ角ゴ Pro W3" charset="0"/>
              </a:rPr>
              <a:t>Copyright © 2014 Pearson Education, Inc. Publishing as Pearson Addison-Wesley</a:t>
            </a:r>
          </a:p>
        </p:txBody>
      </p:sp>
      <p:sp>
        <p:nvSpPr>
          <p:cNvPr id="3" name="AutoShape 3"/>
          <p:cNvSpPr>
            <a:spLocks noChangeArrowheads="1"/>
          </p:cNvSpPr>
          <p:nvPr/>
        </p:nvSpPr>
        <p:spPr bwMode="auto">
          <a:xfrm flipH="1">
            <a:off x="0" y="1524000"/>
            <a:ext cx="9144000" cy="152400"/>
          </a:xfrm>
          <a:prstGeom prst="homePlate">
            <a:avLst>
              <a:gd name="adj" fmla="val 0"/>
            </a:avLst>
          </a:prstGeom>
          <a:solidFill>
            <a:srgbClr val="CCCD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latin typeface="Arial" charset="0"/>
              <a:ea typeface="ヒラギノ角ゴ Pro W3" charset="0"/>
              <a:cs typeface="ヒラギノ角ゴ Pro W3" charset="0"/>
            </a:endParaRPr>
          </a:p>
        </p:txBody>
      </p:sp>
      <p:pic>
        <p:nvPicPr>
          <p:cNvPr id="4" name="Picture 4" descr="Pearson-logo_AW-imprint_black-text_CMY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867400"/>
            <a:ext cx="1143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24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BCC86748-20E3-B24F-85C6-2CF100458E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92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56201148-3947-AE41-AAA0-A6CAE20010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310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27550" y="1600200"/>
            <a:ext cx="407193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5A9C5803-0DB6-2241-8D19-32778396D8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4779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46EB86A7-52A7-B042-AC0F-3191C12329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718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64D6967D-2C11-8844-A7CE-4036827A36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59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C84ABCD4-0212-5347-A5EC-D781923D9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271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5F36706B-5568-E14C-93DB-BDBDD8E5C3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7027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1D2BE223-1290-0344-A7EB-6432433CF4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6254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18D4E85B-C125-3E49-AF3B-6D6AFF09E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9470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1526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3213"/>
            <a:ext cx="63055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r>
              <a:rPr lang="en-US">
                <a:solidFill>
                  <a:srgbClr val="000000"/>
                </a:solidFill>
              </a:rPr>
              <a:t>1-</a:t>
            </a:r>
            <a:fld id="{528C2AED-32F8-0044-B3D2-AA6E30D1D9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160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6/3/13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F9C78-80BB-4BB4-87AD-17B487BCE63E}" type="datetimeFigureOut">
              <a:rPr lang="en-US" smtClean="0"/>
              <a:pPr/>
              <a:t>6/3/13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AB8A-6BB5-475A-9C1D-1B49027322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flipH="1">
            <a:off x="0" y="-76200"/>
            <a:ext cx="9144000" cy="2133600"/>
          </a:xfrm>
          <a:prstGeom prst="homePlate">
            <a:avLst>
              <a:gd name="adj" fmla="val 0"/>
            </a:avLst>
          </a:prstGeom>
          <a:gradFill rotWithShape="1">
            <a:gsLst>
              <a:gs pos="0">
                <a:srgbClr val="3399CC"/>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latin typeface="Arial" charset="0"/>
              <a:ea typeface="ヒラギノ角ゴ Pro W3" charset="0"/>
              <a:cs typeface="ヒラギノ角ゴ Pro W3" charset="0"/>
            </a:endParaRPr>
          </a:p>
        </p:txBody>
      </p:sp>
      <p:sp>
        <p:nvSpPr>
          <p:cNvPr id="97283" name="Rectangle 3"/>
          <p:cNvSpPr>
            <a:spLocks noGrp="1" noChangeArrowheads="1"/>
          </p:cNvSpPr>
          <p:nvPr>
            <p:ph type="sldNum" sz="quarter" idx="4"/>
          </p:nvPr>
        </p:nvSpPr>
        <p:spPr bwMode="auto">
          <a:xfrm>
            <a:off x="7086600" y="62484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eaLnBrk="0" fontAlgn="base" hangingPunct="0">
              <a:spcBef>
                <a:spcPct val="0"/>
              </a:spcBef>
              <a:spcAft>
                <a:spcPct val="0"/>
              </a:spcAft>
            </a:pPr>
            <a:r>
              <a:rPr lang="en-US" smtClean="0">
                <a:solidFill>
                  <a:srgbClr val="000000"/>
                </a:solidFill>
                <a:latin typeface="Arial" charset="0"/>
                <a:ea typeface="ヒラギノ角ゴ Pro W3" charset="0"/>
                <a:cs typeface="ヒラギノ角ゴ Pro W3" charset="0"/>
              </a:rPr>
              <a:t>1-</a:t>
            </a:r>
            <a:fld id="{AC0D3CA3-0140-EE40-B612-B642F78B07E6}" type="slidenum">
              <a:rPr lang="en-US" smtClean="0">
                <a:solidFill>
                  <a:srgbClr val="000000"/>
                </a:solidFill>
                <a:latin typeface="Arial" charset="0"/>
                <a:ea typeface="ヒラギノ角ゴ Pro W3" charset="0"/>
                <a:cs typeface="ヒラギノ角ゴ Pro W3" charset="0"/>
              </a:rPr>
              <a:pPr eaLnBrk="0" fontAlgn="base" hangingPunct="0">
                <a:spcBef>
                  <a:spcPct val="0"/>
                </a:spcBef>
                <a:spcAft>
                  <a:spcPct val="0"/>
                </a:spcAft>
              </a:pPr>
              <a:t>‹#›</a:t>
            </a:fld>
            <a:endParaRPr lang="en-US" smtClean="0">
              <a:solidFill>
                <a:srgbClr val="000000"/>
              </a:solidFill>
              <a:latin typeface="Arial" charset="0"/>
              <a:ea typeface="ヒラギノ角ゴ Pro W3" charset="0"/>
              <a:cs typeface="ヒラギノ角ゴ Pro W3" charset="0"/>
            </a:endParaRPr>
          </a:p>
        </p:txBody>
      </p:sp>
      <p:sp>
        <p:nvSpPr>
          <p:cNvPr id="1029" name="Rectangle 5"/>
          <p:cNvSpPr>
            <a:spLocks noGrp="1" noChangeArrowheads="1"/>
          </p:cNvSpPr>
          <p:nvPr>
            <p:ph type="title"/>
          </p:nvPr>
        </p:nvSpPr>
        <p:spPr bwMode="auto">
          <a:xfrm>
            <a:off x="304800" y="303213"/>
            <a:ext cx="86106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304800" y="1600200"/>
            <a:ext cx="82946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14904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a:solidFill>
            <a:schemeClr val="tx1"/>
          </a:solidFill>
          <a:latin typeface="+mj-lt"/>
          <a:ea typeface="ＭＳ Ｐゴシック" charset="0"/>
          <a:cs typeface="+mj-cs"/>
        </a:defRPr>
      </a:lvl1pPr>
      <a:lvl2pPr algn="l" rtl="0" eaLnBrk="0" fontAlgn="base" hangingPunct="0">
        <a:spcBef>
          <a:spcPct val="0"/>
        </a:spcBef>
        <a:spcAft>
          <a:spcPct val="0"/>
        </a:spcAft>
        <a:defRPr sz="3600">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3600">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3600">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3600">
          <a:solidFill>
            <a:schemeClr val="tx1"/>
          </a:solidFill>
          <a:latin typeface="Arial" charset="0"/>
          <a:ea typeface="ＭＳ Ｐゴシック" charset="0"/>
          <a:cs typeface="Arial" charset="0"/>
        </a:defRPr>
      </a:lvl5pPr>
      <a:lvl6pPr marL="457200" algn="l" rtl="0" fontAlgn="base">
        <a:spcBef>
          <a:spcPct val="0"/>
        </a:spcBef>
        <a:spcAft>
          <a:spcPct val="0"/>
        </a:spcAft>
        <a:defRPr sz="3600">
          <a:solidFill>
            <a:schemeClr val="tx1"/>
          </a:solidFill>
          <a:latin typeface="Arial" charset="0"/>
          <a:cs typeface="Arial" charset="0"/>
        </a:defRPr>
      </a:lvl6pPr>
      <a:lvl7pPr marL="914400" algn="l" rtl="0" fontAlgn="base">
        <a:spcBef>
          <a:spcPct val="0"/>
        </a:spcBef>
        <a:spcAft>
          <a:spcPct val="0"/>
        </a:spcAft>
        <a:defRPr sz="3600">
          <a:solidFill>
            <a:schemeClr val="tx1"/>
          </a:solidFill>
          <a:latin typeface="Arial" charset="0"/>
          <a:cs typeface="Arial" charset="0"/>
        </a:defRPr>
      </a:lvl7pPr>
      <a:lvl8pPr marL="1371600" algn="l" rtl="0" fontAlgn="base">
        <a:spcBef>
          <a:spcPct val="0"/>
        </a:spcBef>
        <a:spcAft>
          <a:spcPct val="0"/>
        </a:spcAft>
        <a:defRPr sz="3600">
          <a:solidFill>
            <a:schemeClr val="tx1"/>
          </a:solidFill>
          <a:latin typeface="Arial" charset="0"/>
          <a:cs typeface="Arial" charset="0"/>
        </a:defRPr>
      </a:lvl8pPr>
      <a:lvl9pPr marL="1828800" algn="l" rtl="0" fontAlgn="base">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3399CC"/>
        </a:buClr>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3399CC"/>
        </a:buClr>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3399CC"/>
        </a:buClr>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rgbClr val="3399CC"/>
        </a:buClr>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rgbClr val="3399CC"/>
        </a:buClr>
        <a:buChar char="»"/>
        <a:defRPr sz="2000">
          <a:solidFill>
            <a:schemeClr val="tx1"/>
          </a:solidFill>
          <a:latin typeface="+mn-lt"/>
          <a:ea typeface="Arial" charset="0"/>
          <a:cs typeface="+mn-cs"/>
        </a:defRPr>
      </a:lvl5pPr>
      <a:lvl6pPr marL="2514600" indent="-228600" algn="l" rtl="0" fontAlgn="base">
        <a:spcBef>
          <a:spcPct val="20000"/>
        </a:spcBef>
        <a:spcAft>
          <a:spcPct val="0"/>
        </a:spcAft>
        <a:buClr>
          <a:srgbClr val="3399CC"/>
        </a:buClr>
        <a:buChar char="»"/>
        <a:defRPr sz="2000">
          <a:solidFill>
            <a:schemeClr val="tx1"/>
          </a:solidFill>
          <a:latin typeface="+mn-lt"/>
          <a:cs typeface="+mn-cs"/>
        </a:defRPr>
      </a:lvl6pPr>
      <a:lvl7pPr marL="2971800" indent="-228600" algn="l" rtl="0" fontAlgn="base">
        <a:spcBef>
          <a:spcPct val="20000"/>
        </a:spcBef>
        <a:spcAft>
          <a:spcPct val="0"/>
        </a:spcAft>
        <a:buClr>
          <a:srgbClr val="3399CC"/>
        </a:buClr>
        <a:buChar char="»"/>
        <a:defRPr sz="2000">
          <a:solidFill>
            <a:schemeClr val="tx1"/>
          </a:solidFill>
          <a:latin typeface="+mn-lt"/>
          <a:cs typeface="+mn-cs"/>
        </a:defRPr>
      </a:lvl7pPr>
      <a:lvl8pPr marL="3429000" indent="-228600" algn="l" rtl="0" fontAlgn="base">
        <a:spcBef>
          <a:spcPct val="20000"/>
        </a:spcBef>
        <a:spcAft>
          <a:spcPct val="0"/>
        </a:spcAft>
        <a:buClr>
          <a:srgbClr val="3399CC"/>
        </a:buClr>
        <a:buChar char="»"/>
        <a:defRPr sz="2000">
          <a:solidFill>
            <a:schemeClr val="tx1"/>
          </a:solidFill>
          <a:latin typeface="+mn-lt"/>
          <a:cs typeface="+mn-cs"/>
        </a:defRPr>
      </a:lvl8pPr>
      <a:lvl9pPr marL="3886200" indent="-228600" algn="l" rtl="0" fontAlgn="base">
        <a:spcBef>
          <a:spcPct val="20000"/>
        </a:spcBef>
        <a:spcAft>
          <a:spcPct val="0"/>
        </a:spcAft>
        <a:buClr>
          <a:srgbClr val="3399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ddons.openframeworks.cc/projects/show/ofxosc" TargetMode="External"/><Relationship Id="rId4" Type="http://schemas.openxmlformats.org/officeDocument/2006/relationships/hyperlink" Target="http://frey.co.nz/old/projects/ofxosc/" TargetMode="External"/><Relationship Id="rId1" Type="http://schemas.openxmlformats.org/officeDocument/2006/relationships/slideLayout" Target="../slideLayouts/slideLayout2.xml"/><Relationship Id="rId2" Type="http://schemas.openxmlformats.org/officeDocument/2006/relationships/hyperlink" Target="http://www.aerstudio.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latin typeface="Bauhaus 93" pitchFamily="82" charset="0"/>
              </a:rPr>
              <a:t>C++ is Fun – Part 17</a:t>
            </a:r>
            <a:r>
              <a:rPr lang="en-US" dirty="0" smtClean="0"/>
              <a:t/>
            </a:r>
            <a:br>
              <a:rPr lang="en-US" dirty="0" smtClean="0"/>
            </a:br>
            <a:r>
              <a:rPr lang="en-US" dirty="0" smtClean="0"/>
              <a:t>at Turbine/Warner Bros.!</a:t>
            </a:r>
            <a:endParaRPr lang="en-US" dirty="0"/>
          </a:p>
        </p:txBody>
      </p:sp>
      <p:sp>
        <p:nvSpPr>
          <p:cNvPr id="3" name="Subtitle 2"/>
          <p:cNvSpPr>
            <a:spLocks noGrp="1"/>
          </p:cNvSpPr>
          <p:nvPr>
            <p:ph type="subTitle" idx="1"/>
          </p:nvPr>
        </p:nvSpPr>
        <p:spPr>
          <a:xfrm>
            <a:off x="1371600" y="4495800"/>
            <a:ext cx="6400800" cy="1143000"/>
          </a:xfrm>
        </p:spPr>
        <p:txBody>
          <a:bodyPr/>
          <a:lstStyle/>
          <a:p>
            <a:r>
              <a:rPr lang="en-US" dirty="0" smtClean="0"/>
              <a:t>Russell Hanson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339" t="20727" r="8358" b="13010"/>
          <a:stretch/>
        </p:blipFill>
        <p:spPr>
          <a:xfrm>
            <a:off x="1447800" y="1676400"/>
            <a:ext cx="5056909" cy="3786909"/>
          </a:xfrm>
          <a:prstGeom prst="rect">
            <a:avLst/>
          </a:prstGeom>
        </p:spPr>
      </p:pic>
      <p:sp>
        <p:nvSpPr>
          <p:cNvPr id="5" name="TextBox 4"/>
          <p:cNvSpPr txBox="1"/>
          <p:nvPr/>
        </p:nvSpPr>
        <p:spPr>
          <a:xfrm>
            <a:off x="5181600" y="381000"/>
            <a:ext cx="3651548" cy="923330"/>
          </a:xfrm>
          <a:prstGeom prst="rect">
            <a:avLst/>
          </a:prstGeom>
          <a:noFill/>
        </p:spPr>
        <p:txBody>
          <a:bodyPr wrap="none" rtlCol="0">
            <a:spAutoFit/>
          </a:bodyPr>
          <a:lstStyle/>
          <a:p>
            <a:r>
              <a:rPr lang="en-US" dirty="0" smtClean="0"/>
              <a:t>Source code in:</a:t>
            </a:r>
          </a:p>
          <a:p>
            <a:r>
              <a:rPr lang="en-US" dirty="0" smtClean="0"/>
              <a:t>“17. Cinder, OSC, Open Frameworks/</a:t>
            </a:r>
          </a:p>
          <a:p>
            <a:r>
              <a:rPr lang="en-US" dirty="0" err="1" smtClean="0"/>
              <a:t>Ch</a:t>
            </a:r>
            <a:r>
              <a:rPr lang="en-US" dirty="0" smtClean="0"/>
              <a:t> 4 </a:t>
            </a:r>
            <a:r>
              <a:rPr lang="en-US" dirty="0" err="1" smtClean="0"/>
              <a:t>src</a:t>
            </a:r>
            <a:r>
              <a:rPr lang="en-US" dirty="0" smtClean="0"/>
              <a:t>”</a:t>
            </a:r>
            <a:endParaRPr lang="en-US" dirty="0"/>
          </a:p>
        </p:txBody>
      </p:sp>
    </p:spTree>
    <p:extLst>
      <p:ext uri="{BB962C8B-B14F-4D97-AF65-F5344CB8AC3E}">
        <p14:creationId xmlns:p14="http://schemas.microsoft.com/office/powerpoint/2010/main" val="46029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0"/>
            <a:ext cx="8761365" cy="6858000"/>
          </a:xfrm>
          <a:prstGeom prst="rect">
            <a:avLst/>
          </a:prstGeom>
        </p:spPr>
      </p:pic>
    </p:spTree>
    <p:extLst>
      <p:ext uri="{BB962C8B-B14F-4D97-AF65-F5344CB8AC3E}">
        <p14:creationId xmlns:p14="http://schemas.microsoft.com/office/powerpoint/2010/main" val="402907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
            <a:ext cx="9144000" cy="6768403"/>
          </a:xfrm>
          <a:prstGeom prst="rect">
            <a:avLst/>
          </a:prstGeom>
        </p:spPr>
      </p:pic>
    </p:spTree>
    <p:extLst>
      <p:ext uri="{BB962C8B-B14F-4D97-AF65-F5344CB8AC3E}">
        <p14:creationId xmlns:p14="http://schemas.microsoft.com/office/powerpoint/2010/main" val="298967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458200" cy="5816976"/>
          </a:xfrm>
          <a:prstGeom prst="rect">
            <a:avLst/>
          </a:prstGeom>
        </p:spPr>
        <p:txBody>
          <a:bodyPr wrap="square">
            <a:spAutoFit/>
          </a:bodyPr>
          <a:lstStyle/>
          <a:p>
            <a:r>
              <a:rPr lang="en-US" b="1" baseline="30000" dirty="0"/>
              <a:t>Job Title: C++ Application Integration </a:t>
            </a:r>
            <a:endParaRPr lang="en-US" b="1" baseline="30000" dirty="0" smtClean="0"/>
          </a:p>
          <a:p>
            <a:r>
              <a:rPr lang="en-US" baseline="30000" dirty="0" smtClean="0"/>
              <a:t>Job </a:t>
            </a:r>
            <a:r>
              <a:rPr lang="en-US" baseline="30000" dirty="0"/>
              <a:t>Description:</a:t>
            </a:r>
          </a:p>
          <a:p>
            <a:r>
              <a:rPr lang="en-US" baseline="30000" dirty="0"/>
              <a:t>The Job Description is as follows: </a:t>
            </a:r>
            <a:endParaRPr lang="en-US" baseline="30000" dirty="0" smtClean="0"/>
          </a:p>
          <a:p>
            <a:r>
              <a:rPr lang="en-US" baseline="30000" dirty="0" smtClean="0"/>
              <a:t>­­</a:t>
            </a:r>
            <a:r>
              <a:rPr lang="en-US" baseline="30000" dirty="0"/>
              <a:t>&gt;Application Integration(L3</a:t>
            </a:r>
            <a:r>
              <a:rPr lang="en-US" baseline="30000" dirty="0" smtClean="0"/>
              <a:t>)­</a:t>
            </a:r>
            <a:endParaRPr lang="en-US" baseline="30000" dirty="0"/>
          </a:p>
          <a:p>
            <a:r>
              <a:rPr lang="en-US" baseline="30000" dirty="0"/>
              <a:t>­­&gt;Batch Processing(L3)­Candidate skills include: Design of batch scripts and jobs Analysis of </a:t>
            </a:r>
            <a:r>
              <a:rPr lang="en-US" baseline="30000" dirty="0" smtClean="0"/>
              <a:t>batch scripts </a:t>
            </a:r>
            <a:r>
              <a:rPr lang="en-US" baseline="30000" dirty="0"/>
              <a:t>and jobs Monitoring and Trouble shooting</a:t>
            </a:r>
          </a:p>
          <a:p>
            <a:r>
              <a:rPr lang="en-US" baseline="30000" dirty="0"/>
              <a:t>­­&gt;</a:t>
            </a:r>
            <a:r>
              <a:rPr lang="en-US" b="1" baseline="30000" dirty="0"/>
              <a:t>Unix Application Programming(L4)­</a:t>
            </a:r>
            <a:r>
              <a:rPr lang="en-US" baseline="30000" dirty="0"/>
              <a:t>Networking Protocols, Advanced signal handling( concept of signal </a:t>
            </a:r>
            <a:r>
              <a:rPr lang="en-US" baseline="30000" dirty="0" err="1"/>
              <a:t>masks,signal</a:t>
            </a:r>
            <a:r>
              <a:rPr lang="en-US" baseline="30000" dirty="0"/>
              <a:t> sets, POSIX signal handling, race conditions </a:t>
            </a:r>
            <a:r>
              <a:rPr lang="en-US" baseline="30000" dirty="0" err="1"/>
              <a:t>etc</a:t>
            </a:r>
            <a:r>
              <a:rPr lang="en-US" baseline="30000" dirty="0"/>
              <a:t> ), Timers, </a:t>
            </a:r>
            <a:r>
              <a:rPr lang="en-US" baseline="30000" dirty="0" smtClean="0"/>
              <a:t>resource limits</a:t>
            </a:r>
            <a:r>
              <a:rPr lang="en-US" baseline="30000" dirty="0"/>
              <a:t>, Unix debugging and tracing features Advanced </a:t>
            </a:r>
            <a:r>
              <a:rPr lang="en-US" baseline="30000" dirty="0" err="1"/>
              <a:t>unix</a:t>
            </a:r>
            <a:r>
              <a:rPr lang="en-US" baseline="30000" dirty="0"/>
              <a:t> user space commands (archival/restore, SCM, </a:t>
            </a:r>
            <a:r>
              <a:rPr lang="en-US" baseline="30000" dirty="0" err="1"/>
              <a:t>cron</a:t>
            </a:r>
            <a:r>
              <a:rPr lang="en-US" baseline="30000" dirty="0"/>
              <a:t> </a:t>
            </a:r>
            <a:r>
              <a:rPr lang="en-US" baseline="30000" dirty="0" err="1"/>
              <a:t>etc</a:t>
            </a:r>
            <a:r>
              <a:rPr lang="en-US" baseline="30000" dirty="0"/>
              <a:t>) Concept of threads, multithreading, </a:t>
            </a:r>
            <a:r>
              <a:rPr lang="en-US" baseline="30000" dirty="0" smtClean="0"/>
              <a:t>advanced </a:t>
            </a:r>
            <a:r>
              <a:rPr lang="en-US" baseline="30000" dirty="0" err="1" smtClean="0"/>
              <a:t>i</a:t>
            </a:r>
            <a:r>
              <a:rPr lang="en-US" baseline="30000" dirty="0"/>
              <a:t>/o, file and record locking Advanced system design, Knowledge of </a:t>
            </a:r>
            <a:r>
              <a:rPr lang="en-US" baseline="30000" dirty="0" err="1" smtClean="0"/>
              <a:t>unix</a:t>
            </a:r>
            <a:r>
              <a:rPr lang="en-US" baseline="30000" dirty="0" smtClean="0"/>
              <a:t> variants</a:t>
            </a:r>
            <a:r>
              <a:rPr lang="en-US" baseline="30000" dirty="0"/>
              <a:t>, porting considerations </a:t>
            </a:r>
            <a:r>
              <a:rPr lang="en-US" baseline="30000" dirty="0" err="1"/>
              <a:t>etc</a:t>
            </a:r>
            <a:r>
              <a:rPr lang="en-US" baseline="30000" dirty="0"/>
              <a:t> Performance tuning and optimization</a:t>
            </a:r>
          </a:p>
          <a:p>
            <a:r>
              <a:rPr lang="en-US" b="1" baseline="30000" dirty="0"/>
              <a:t>­­&gt;C++(L2)­</a:t>
            </a:r>
            <a:r>
              <a:rPr lang="en-US" baseline="30000" dirty="0"/>
              <a:t>Should be working in a C++ Project. Should be aware of </a:t>
            </a:r>
            <a:r>
              <a:rPr lang="en-US" baseline="30000" dirty="0" smtClean="0"/>
              <a:t>the</a:t>
            </a:r>
            <a:r>
              <a:rPr lang="en-US" dirty="0" smtClean="0"/>
              <a:t> </a:t>
            </a:r>
            <a:r>
              <a:rPr lang="en-US" baseline="30000" dirty="0" smtClean="0"/>
              <a:t>following concepts in </a:t>
            </a:r>
            <a:r>
              <a:rPr lang="en-US" baseline="30000" dirty="0"/>
              <a:t>C++ 1) Pointers, references, arrays, temporaries, </a:t>
            </a:r>
            <a:r>
              <a:rPr lang="en-US" baseline="30000" dirty="0" err="1"/>
              <a:t>lvalue</a:t>
            </a:r>
            <a:r>
              <a:rPr lang="en-US" baseline="30000" dirty="0"/>
              <a:t>, </a:t>
            </a:r>
            <a:r>
              <a:rPr lang="en-US" baseline="30000" dirty="0" err="1"/>
              <a:t>rvalue</a:t>
            </a:r>
            <a:r>
              <a:rPr lang="en-US" baseline="30000" dirty="0"/>
              <a:t> 2)Polymorphism, static/dynamic binding, pure virtual functions &amp; abstract class3) Operator overloading, function overloading, default arguments, </a:t>
            </a:r>
            <a:r>
              <a:rPr lang="en-US" baseline="30000" dirty="0" smtClean="0"/>
              <a:t>friend functions </a:t>
            </a:r>
            <a:r>
              <a:rPr lang="en-US" baseline="30000" dirty="0"/>
              <a:t>4) C++I/O, C++ File I/O, Stream manipulators 5) Able to convert </a:t>
            </a:r>
            <a:r>
              <a:rPr lang="en-US" baseline="30000" dirty="0" smtClean="0"/>
              <a:t>a problem </a:t>
            </a:r>
            <a:r>
              <a:rPr lang="en-US" baseline="30000" dirty="0"/>
              <a:t>statement into pseudo code / algorithm and implement the same in C++.</a:t>
            </a:r>
          </a:p>
          <a:p>
            <a:r>
              <a:rPr lang="en-US" b="1" baseline="30000" dirty="0"/>
              <a:t>­­&gt;C++(L3)­</a:t>
            </a:r>
            <a:r>
              <a:rPr lang="en-US" baseline="30000" dirty="0"/>
              <a:t>Should be working in a C++ Project. Should be aware of the</a:t>
            </a:r>
          </a:p>
          <a:p>
            <a:r>
              <a:rPr lang="en-US" baseline="30000" dirty="0"/>
              <a:t>following </a:t>
            </a:r>
            <a:r>
              <a:rPr lang="en-US" baseline="30000" dirty="0" smtClean="0"/>
              <a:t>concepts in </a:t>
            </a:r>
            <a:r>
              <a:rPr lang="en-US" baseline="30000" dirty="0"/>
              <a:t>C++ 1) Basics of Exception Handling 2) Namespaces, </a:t>
            </a:r>
            <a:r>
              <a:rPr lang="en-US" baseline="30000" dirty="0" err="1"/>
              <a:t>dynamic_cast</a:t>
            </a:r>
            <a:r>
              <a:rPr lang="en-US" baseline="30000" dirty="0" smtClean="0"/>
              <a:t>, </a:t>
            </a:r>
            <a:r>
              <a:rPr lang="en-US" baseline="30000" dirty="0" err="1" smtClean="0"/>
              <a:t>static_cast</a:t>
            </a:r>
            <a:r>
              <a:rPr lang="en-US" baseline="30000" dirty="0"/>
              <a:t>, </a:t>
            </a:r>
            <a:r>
              <a:rPr lang="en-US" baseline="30000" dirty="0" err="1"/>
              <a:t>const_cast</a:t>
            </a:r>
            <a:r>
              <a:rPr lang="en-US" baseline="30000" dirty="0"/>
              <a:t>, </a:t>
            </a:r>
            <a:r>
              <a:rPr lang="en-US" baseline="30000" dirty="0" err="1"/>
              <a:t>typeid</a:t>
            </a:r>
            <a:r>
              <a:rPr lang="en-US" baseline="30000" dirty="0"/>
              <a:t> &amp; RTTI 3) C++ Containers, String Class, </a:t>
            </a:r>
            <a:r>
              <a:rPr lang="en-US" baseline="30000" dirty="0" smtClean="0"/>
              <a:t>Basics of </a:t>
            </a:r>
            <a:r>
              <a:rPr lang="en-US" baseline="30000" dirty="0"/>
              <a:t>algorithms &amp; iterators, Basics of Function objects</a:t>
            </a:r>
          </a:p>
          <a:p>
            <a:r>
              <a:rPr lang="en-US" baseline="30000" dirty="0"/>
              <a:t>4) Template functions </a:t>
            </a:r>
            <a:r>
              <a:rPr lang="en-US" baseline="30000" dirty="0" smtClean="0"/>
              <a:t>and classes</a:t>
            </a:r>
            <a:r>
              <a:rPr lang="en-US" baseline="30000" dirty="0"/>
              <a:t>, Basics of: Template Parameters, Restrictions on type parameters</a:t>
            </a:r>
            <a:r>
              <a:rPr lang="en-US" baseline="30000" dirty="0" smtClean="0"/>
              <a:t>, template </a:t>
            </a:r>
            <a:r>
              <a:rPr lang="en-US" baseline="30000" dirty="0"/>
              <a:t>argument deduction, explicit and implicit instantiation, </a:t>
            </a:r>
            <a:r>
              <a:rPr lang="en-US" baseline="30000" dirty="0" err="1" smtClean="0"/>
              <a:t>typename</a:t>
            </a:r>
            <a:r>
              <a:rPr lang="en-US" baseline="30000" dirty="0" smtClean="0"/>
              <a:t> keyword </a:t>
            </a:r>
            <a:r>
              <a:rPr lang="en-US" baseline="30000" dirty="0"/>
              <a:t>5) Class template specialization, default template arguments, </a:t>
            </a:r>
            <a:r>
              <a:rPr lang="en-US" baseline="30000" dirty="0" smtClean="0"/>
              <a:t>Partial Specialization </a:t>
            </a:r>
            <a:r>
              <a:rPr lang="en-US" baseline="30000" dirty="0"/>
              <a:t>6) Template Compilation Models, Inclusion model, </a:t>
            </a:r>
            <a:r>
              <a:rPr lang="en-US" baseline="30000" dirty="0" smtClean="0"/>
              <a:t>Separation Model </a:t>
            </a:r>
            <a:r>
              <a:rPr lang="en-US" baseline="30000" dirty="0"/>
              <a:t>7) Function templates overloading, function template specialization 8</a:t>
            </a:r>
            <a:r>
              <a:rPr lang="en-US" baseline="30000" dirty="0" smtClean="0"/>
              <a:t>) smart </a:t>
            </a:r>
            <a:r>
              <a:rPr lang="en-US" baseline="30000" dirty="0"/>
              <a:t>pointers / </a:t>
            </a:r>
            <a:r>
              <a:rPr lang="en-US" baseline="30000" dirty="0" err="1"/>
              <a:t>auto_ptr</a:t>
            </a:r>
            <a:r>
              <a:rPr lang="en-US" baseline="30000" dirty="0"/>
              <a:t> 9) Data Structures and Memory management in C++</a:t>
            </a:r>
            <a:r>
              <a:rPr lang="en-US" baseline="30000" dirty="0" smtClean="0"/>
              <a:t>, different </a:t>
            </a:r>
            <a:r>
              <a:rPr lang="en-US" baseline="30000" dirty="0"/>
              <a:t>flavors of operator </a:t>
            </a:r>
            <a:r>
              <a:rPr lang="en-US" baseline="30000" dirty="0" smtClean="0"/>
              <a:t>new</a:t>
            </a:r>
            <a:r>
              <a:rPr lang="en-US" dirty="0" smtClean="0"/>
              <a:t> </a:t>
            </a:r>
            <a:r>
              <a:rPr lang="en-US" baseline="30000" dirty="0" smtClean="0"/>
              <a:t>10</a:t>
            </a:r>
            <a:r>
              <a:rPr lang="en-US" baseline="30000" dirty="0"/>
              <a:t>) Familiarity with development </a:t>
            </a:r>
            <a:r>
              <a:rPr lang="en-US" baseline="30000" dirty="0" smtClean="0"/>
              <a:t>and debugging </a:t>
            </a:r>
            <a:r>
              <a:rPr lang="en-US" baseline="30000" dirty="0"/>
              <a:t>on a particular platform using appropriate tools 11) Familiarity </a:t>
            </a:r>
            <a:r>
              <a:rPr lang="en-US" baseline="30000" dirty="0" smtClean="0"/>
              <a:t>with static </a:t>
            </a:r>
            <a:r>
              <a:rPr lang="en-US" baseline="30000" dirty="0"/>
              <a:t>analysis tools like </a:t>
            </a:r>
            <a:r>
              <a:rPr lang="en-US" baseline="30000" dirty="0" err="1"/>
              <a:t>DeepCheck</a:t>
            </a:r>
            <a:r>
              <a:rPr lang="en-US" baseline="30000" dirty="0" smtClean="0"/>
              <a:t>,</a:t>
            </a:r>
            <a:r>
              <a:rPr lang="en-US" dirty="0" smtClean="0"/>
              <a:t> </a:t>
            </a:r>
            <a:r>
              <a:rPr lang="en-US" baseline="30000" dirty="0" smtClean="0"/>
              <a:t>C</a:t>
            </a:r>
            <a:r>
              <a:rPr lang="en-US" baseline="30000" dirty="0"/>
              <a:t>++ test </a:t>
            </a:r>
            <a:r>
              <a:rPr lang="en-US" baseline="30000" dirty="0" smtClean="0"/>
              <a:t>etc.</a:t>
            </a:r>
            <a:endParaRPr lang="en-US" baseline="30000" dirty="0"/>
          </a:p>
          <a:p>
            <a:r>
              <a:rPr lang="en-US" b="1" baseline="30000" dirty="0"/>
              <a:t>­­&gt;Application Testing(L3)­</a:t>
            </a:r>
            <a:r>
              <a:rPr lang="en-US" baseline="30000" dirty="0"/>
              <a:t>Should be able to differentiate the </a:t>
            </a:r>
            <a:r>
              <a:rPr lang="en-US" baseline="30000" dirty="0" smtClean="0"/>
              <a:t>different</a:t>
            </a:r>
            <a:r>
              <a:rPr lang="en-US" dirty="0" smtClean="0"/>
              <a:t> </a:t>
            </a:r>
            <a:r>
              <a:rPr lang="en-US" baseline="30000" dirty="0" smtClean="0"/>
              <a:t>testing </a:t>
            </a:r>
            <a:r>
              <a:rPr lang="en-US" baseline="30000" dirty="0"/>
              <a:t>phases like </a:t>
            </a:r>
            <a:r>
              <a:rPr lang="en-US" baseline="30000" dirty="0" smtClean="0"/>
              <a:t>Unit Integration</a:t>
            </a:r>
            <a:r>
              <a:rPr lang="en-US" baseline="30000" dirty="0"/>
              <a:t>, System, Acceptance, Regression </a:t>
            </a:r>
            <a:r>
              <a:rPr lang="en-US" baseline="30000" dirty="0" smtClean="0"/>
              <a:t>testing and </a:t>
            </a:r>
            <a:r>
              <a:rPr lang="en-US" baseline="30000" dirty="0"/>
              <a:t>should be capable to perform these tests with the help of </a:t>
            </a:r>
            <a:r>
              <a:rPr lang="en-US" baseline="30000" dirty="0" err="1"/>
              <a:t>ready­test</a:t>
            </a:r>
            <a:r>
              <a:rPr lang="en-US" baseline="30000" dirty="0"/>
              <a:t> cases</a:t>
            </a:r>
            <a:r>
              <a:rPr lang="en-US" baseline="30000" dirty="0" smtClean="0"/>
              <a:t>. Should </a:t>
            </a:r>
            <a:r>
              <a:rPr lang="en-US" baseline="30000" dirty="0"/>
              <a:t>understand Test Plans, Requirement </a:t>
            </a:r>
            <a:r>
              <a:rPr lang="en-US" baseline="30000" dirty="0" smtClean="0"/>
              <a:t>Traceability Matrix</a:t>
            </a:r>
            <a:r>
              <a:rPr lang="en-US" baseline="30000" dirty="0"/>
              <a:t>, Orthogonal Array Tool</a:t>
            </a:r>
            <a:r>
              <a:rPr lang="en-US" baseline="30000" dirty="0" smtClean="0"/>
              <a:t>. Should </a:t>
            </a:r>
            <a:r>
              <a:rPr lang="en-US" baseline="30000" dirty="0"/>
              <a:t>be able to do metrics analysis and </a:t>
            </a:r>
            <a:r>
              <a:rPr lang="en-US" baseline="30000" dirty="0" smtClean="0"/>
              <a:t>reliability analysis </a:t>
            </a:r>
            <a:r>
              <a:rPr lang="en-US" baseline="30000" dirty="0"/>
              <a:t>effectively with DFA tool.</a:t>
            </a:r>
          </a:p>
          <a:p>
            <a:r>
              <a:rPr lang="en-US" b="1" baseline="30000" dirty="0" smtClean="0"/>
              <a:t>Education:</a:t>
            </a:r>
            <a:r>
              <a:rPr lang="en-US" baseline="30000" dirty="0" smtClean="0"/>
              <a:t> </a:t>
            </a:r>
            <a:r>
              <a:rPr lang="en-US" baseline="30000" dirty="0"/>
              <a:t>Bachelors Degree Experience </a:t>
            </a:r>
            <a:endParaRPr lang="en-US" baseline="30000" dirty="0" smtClean="0"/>
          </a:p>
          <a:p>
            <a:r>
              <a:rPr lang="en-US" b="1" baseline="30000" dirty="0" smtClean="0"/>
              <a:t>Level </a:t>
            </a:r>
            <a:r>
              <a:rPr lang="en-US" b="1" baseline="30000" dirty="0"/>
              <a:t>: 5­8 YEAR</a:t>
            </a:r>
            <a:endParaRPr lang="en-US" b="1" dirty="0"/>
          </a:p>
        </p:txBody>
      </p:sp>
      <p:sp>
        <p:nvSpPr>
          <p:cNvPr id="5" name="Title 1"/>
          <p:cNvSpPr>
            <a:spLocks noGrp="1"/>
          </p:cNvSpPr>
          <p:nvPr>
            <p:ph type="title"/>
          </p:nvPr>
        </p:nvSpPr>
        <p:spPr>
          <a:xfrm>
            <a:off x="1219200" y="16164"/>
            <a:ext cx="7620000" cy="898236"/>
          </a:xfrm>
        </p:spPr>
        <p:txBody>
          <a:bodyPr>
            <a:normAutofit/>
          </a:bodyPr>
          <a:lstStyle/>
          <a:p>
            <a:r>
              <a:rPr lang="en-US" sz="2000" dirty="0" smtClean="0"/>
              <a:t>Want a job doing C++?  Better know some keywords and be able to talk about them</a:t>
            </a:r>
            <a:endParaRPr lang="en-US" sz="2000" dirty="0"/>
          </a:p>
        </p:txBody>
      </p:sp>
    </p:spTree>
    <p:extLst>
      <p:ext uri="{BB962C8B-B14F-4D97-AF65-F5344CB8AC3E}">
        <p14:creationId xmlns:p14="http://schemas.microsoft.com/office/powerpoint/2010/main" val="135727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819400"/>
            <a:ext cx="6019800" cy="646331"/>
          </a:xfrm>
          <a:prstGeom prst="rect">
            <a:avLst/>
          </a:prstGeom>
        </p:spPr>
        <p:txBody>
          <a:bodyPr wrap="square">
            <a:spAutoFit/>
          </a:bodyPr>
          <a:lstStyle/>
          <a:p>
            <a:r>
              <a:rPr lang="en-US" dirty="0" smtClean="0"/>
              <a:t>View:</a:t>
            </a:r>
          </a:p>
          <a:p>
            <a:r>
              <a:rPr lang="en-US" dirty="0" err="1" smtClean="0"/>
              <a:t>osc</a:t>
            </a:r>
            <a:r>
              <a:rPr lang="en-US" dirty="0" smtClean="0"/>
              <a:t> </a:t>
            </a:r>
            <a:r>
              <a:rPr lang="en-US" dirty="0" err="1"/>
              <a:t>openFrameworks</a:t>
            </a:r>
            <a:r>
              <a:rPr lang="en-US" dirty="0"/>
              <a:t> application-a92q-Qw22f4.mp4</a:t>
            </a:r>
          </a:p>
        </p:txBody>
      </p:sp>
    </p:spTree>
    <p:extLst>
      <p:ext uri="{BB962C8B-B14F-4D97-AF65-F5344CB8AC3E}">
        <p14:creationId xmlns:p14="http://schemas.microsoft.com/office/powerpoint/2010/main" val="302891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1" y="-6324600"/>
            <a:ext cx="9144000" cy="16850761"/>
          </a:xfrm>
          <a:prstGeom prst="rect">
            <a:avLst/>
          </a:prstGeom>
        </p:spPr>
        <p:txBody>
          <a:bodyPr wrap="square">
            <a:spAutoFit/>
          </a:bodyPr>
          <a:lstStyle/>
          <a:p>
            <a:r>
              <a:rPr lang="en-US" sz="1100" dirty="0"/>
              <a:t>/*</a:t>
            </a:r>
          </a:p>
          <a:p>
            <a:r>
              <a:rPr lang="en-US" sz="1100" dirty="0"/>
              <a:t> Copyright (c) 2010, Hector Sanchez-</a:t>
            </a:r>
            <a:r>
              <a:rPr lang="en-US" sz="1100" dirty="0" err="1"/>
              <a:t>Pajares</a:t>
            </a:r>
            <a:endParaRPr lang="en-US" sz="1100" dirty="0"/>
          </a:p>
          <a:p>
            <a:r>
              <a:rPr lang="en-US" sz="1100" dirty="0"/>
              <a:t> </a:t>
            </a:r>
            <a:r>
              <a:rPr lang="en-US" sz="1100" dirty="0" err="1"/>
              <a:t>Aer</a:t>
            </a:r>
            <a:r>
              <a:rPr lang="en-US" sz="1100" dirty="0"/>
              <a:t> Studio </a:t>
            </a:r>
            <a:r>
              <a:rPr lang="en-US" sz="1100" dirty="0">
                <a:hlinkClick r:id="rId2"/>
              </a:rPr>
              <a:t>http://www.aerstudio.com</a:t>
            </a:r>
          </a:p>
          <a:p>
            <a:r>
              <a:rPr lang="en-US" sz="1100" dirty="0"/>
              <a:t> All rights reserved.</a:t>
            </a:r>
          </a:p>
          <a:p>
            <a:r>
              <a:rPr lang="en-US" sz="1100" dirty="0"/>
              <a:t> </a:t>
            </a:r>
          </a:p>
          <a:p>
            <a:r>
              <a:rPr lang="en-US" sz="1100" dirty="0"/>
              <a:t> </a:t>
            </a:r>
          </a:p>
          <a:p>
            <a:r>
              <a:rPr lang="en-US" sz="1100" dirty="0"/>
              <a:t> This is a block for OSC Integration for Cinder framework developed by The Barbarian Group, 2010</a:t>
            </a:r>
          </a:p>
          <a:p>
            <a:r>
              <a:rPr lang="en-US" sz="1100" dirty="0"/>
              <a:t> </a:t>
            </a:r>
          </a:p>
          <a:p>
            <a:r>
              <a:rPr lang="en-US" sz="1100" dirty="0"/>
              <a:t> Redistribution and use in source and binary forms, with or without modification, are permitted provided that</a:t>
            </a:r>
          </a:p>
          <a:p>
            <a:r>
              <a:rPr lang="en-US" sz="1100" dirty="0"/>
              <a:t> the following conditions are met:</a:t>
            </a:r>
          </a:p>
          <a:p>
            <a:r>
              <a:rPr lang="en-US" sz="1100" dirty="0"/>
              <a:t> </a:t>
            </a:r>
          </a:p>
          <a:p>
            <a:r>
              <a:rPr lang="en-US" sz="1100" dirty="0"/>
              <a:t> * Redistributions of source code must retain the above copyright notice, this list of conditions and</a:t>
            </a:r>
          </a:p>
          <a:p>
            <a:r>
              <a:rPr lang="en-US" sz="1100" dirty="0"/>
              <a:t> the following disclaimer.</a:t>
            </a:r>
          </a:p>
          <a:p>
            <a:r>
              <a:rPr lang="en-US" sz="1100" dirty="0"/>
              <a:t> * Redistributions in binary form must reproduce the above copyright notice, this list of conditions and</a:t>
            </a:r>
          </a:p>
          <a:p>
            <a:r>
              <a:rPr lang="en-US" sz="1100" dirty="0"/>
              <a:t> the following disclaimer in the documentation and/or other materials provided with the distribution.</a:t>
            </a:r>
          </a:p>
          <a:p>
            <a:r>
              <a:rPr lang="en-US" sz="1100" dirty="0"/>
              <a:t> </a:t>
            </a:r>
          </a:p>
          <a:p>
            <a:r>
              <a:rPr lang="en-US" sz="1100" dirty="0"/>
              <a:t> THIS SOFTWARE IS PROVIDED BY THE COPYRIGHT HOLDERS AND CONTRIBUTORS "AS IS" AND ANY EXPRESS OR IMPLIED</a:t>
            </a:r>
          </a:p>
          <a:p>
            <a:r>
              <a:rPr lang="en-US" sz="1100" dirty="0"/>
              <a:t> WARRANTIES, INCLUDING, BUT NOT LIMITED TO, THE IMPLIED WARRANTIES OF MERCHANTABILITY AND FITNESS FOR A</a:t>
            </a:r>
          </a:p>
          <a:p>
            <a:r>
              <a:rPr lang="en-US" sz="1100" dirty="0"/>
              <a:t> PARTICULAR PURPOSE ARE DISCLAIMED. IN NO EVENT SHALL THE COPYRIGHT HOLDER OR CONTRIBUTORS BE LIABLE FOR</a:t>
            </a:r>
          </a:p>
          <a:p>
            <a:r>
              <a:rPr lang="en-US" sz="1100" dirty="0"/>
              <a:t> ANY DIRECT, INDIRECT, INCIDENTAL, SPECIAL, EXEMPLARY, OR CONSEQUENTIAL DAMAGES (INCLUDING, BUT NOT LIMITED</a:t>
            </a:r>
          </a:p>
          <a:p>
            <a:r>
              <a:rPr lang="en-US" sz="1100" dirty="0"/>
              <a:t> TO, PROCUREMENT OF SUBSTITUTE GOODS OR SERVICES; LOSS OF USE, DATA, OR PROFITS; OR BUSINESS INTERRUPTION)</a:t>
            </a:r>
          </a:p>
          <a:p>
            <a:r>
              <a:rPr lang="en-US" sz="1100" dirty="0"/>
              <a:t> HOWEVER CAUSED AND ON ANY THEORY OF LIABILITY, WHETHER IN CONTRACT, STRICT LIABILITY, OR TORT (INCLUDING</a:t>
            </a:r>
          </a:p>
          <a:p>
            <a:r>
              <a:rPr lang="en-US" sz="1100" dirty="0"/>
              <a:t> NEGLIGENCE OR OTHERWISE) ARISING IN ANY WAY OUT OF THE USE OF THIS SOFTWARE, EVEN IF ADVISED OF THE</a:t>
            </a:r>
          </a:p>
          <a:p>
            <a:r>
              <a:rPr lang="en-US" sz="1100" dirty="0"/>
              <a:t> POSSIBILITY OF SUCH DAMAGE.</a:t>
            </a:r>
          </a:p>
          <a:p>
            <a:r>
              <a:rPr lang="en-US" sz="1100" dirty="0"/>
              <a:t> */</a:t>
            </a:r>
          </a:p>
          <a:p>
            <a:endParaRPr lang="en-US" sz="1100" dirty="0"/>
          </a:p>
          <a:p>
            <a:r>
              <a:rPr lang="en-US" sz="1100" dirty="0"/>
              <a:t>/*</a:t>
            </a:r>
          </a:p>
          <a:p>
            <a:r>
              <a:rPr lang="en-US" sz="1100" dirty="0"/>
              <a:t> Based on </a:t>
            </a:r>
            <a:r>
              <a:rPr lang="en-US" sz="1100" dirty="0" err="1"/>
              <a:t>addon</a:t>
            </a:r>
            <a:r>
              <a:rPr lang="en-US" sz="1100" dirty="0"/>
              <a:t> </a:t>
            </a:r>
            <a:r>
              <a:rPr lang="en-US" sz="1100" dirty="0" err="1"/>
              <a:t>ofxOsc</a:t>
            </a:r>
            <a:r>
              <a:rPr lang="en-US" sz="1100" dirty="0"/>
              <a:t> for </a:t>
            </a:r>
            <a:r>
              <a:rPr lang="en-US" sz="1100" dirty="0" err="1"/>
              <a:t>openFrameworks</a:t>
            </a:r>
            <a:endParaRPr lang="en-US" sz="1100" dirty="0"/>
          </a:p>
          <a:p>
            <a:r>
              <a:rPr lang="en-US" sz="1100" dirty="0"/>
              <a:t> by Damian Stewart</a:t>
            </a:r>
          </a:p>
          <a:p>
            <a:r>
              <a:rPr lang="en-US" sz="1100" dirty="0"/>
              <a:t> </a:t>
            </a:r>
            <a:r>
              <a:rPr lang="en-US" sz="1100" dirty="0">
                <a:hlinkClick r:id="rId3"/>
              </a:rPr>
              <a:t>http://addons.openframeworks.cc/projects/show/ofxosc</a:t>
            </a:r>
          </a:p>
          <a:p>
            <a:r>
              <a:rPr lang="en-US" sz="1100" dirty="0"/>
              <a:t> </a:t>
            </a:r>
            <a:r>
              <a:rPr lang="en-US" sz="1100" dirty="0">
                <a:hlinkClick r:id="rId4"/>
              </a:rPr>
              <a:t>http://frey.co.nz/old/projects/ofxosc/</a:t>
            </a:r>
          </a:p>
          <a:p>
            <a:r>
              <a:rPr lang="en-US" sz="1100" dirty="0"/>
              <a:t> </a:t>
            </a:r>
          </a:p>
          <a:p>
            <a:r>
              <a:rPr lang="en-US" sz="1100" dirty="0"/>
              <a:t> */</a:t>
            </a:r>
          </a:p>
          <a:p>
            <a:endParaRPr lang="en-US" sz="1100" dirty="0"/>
          </a:p>
          <a:p>
            <a:r>
              <a:rPr lang="en-US" sz="1100" dirty="0"/>
              <a:t>#include "cinder/app/</a:t>
            </a:r>
            <a:r>
              <a:rPr lang="en-US" sz="1100" dirty="0" err="1"/>
              <a:t>AppNative.h</a:t>
            </a:r>
            <a:r>
              <a:rPr lang="en-US" sz="1100" dirty="0"/>
              <a:t>"</a:t>
            </a:r>
          </a:p>
          <a:p>
            <a:r>
              <a:rPr lang="en-US" sz="1100" dirty="0"/>
              <a:t>#include "cinder/</a:t>
            </a:r>
            <a:r>
              <a:rPr lang="en-US" sz="1100" dirty="0" err="1"/>
              <a:t>System.h</a:t>
            </a:r>
            <a:r>
              <a:rPr lang="en-US" sz="1100" dirty="0"/>
              <a:t>"</a:t>
            </a:r>
          </a:p>
          <a:p>
            <a:r>
              <a:rPr lang="en-US" sz="1100" dirty="0"/>
              <a:t>#include "</a:t>
            </a:r>
            <a:r>
              <a:rPr lang="en-US" sz="1100" dirty="0" err="1"/>
              <a:t>OscSender.h</a:t>
            </a:r>
            <a:r>
              <a:rPr lang="en-US" sz="1100" dirty="0"/>
              <a:t>"</a:t>
            </a:r>
          </a:p>
          <a:p>
            <a:endParaRPr lang="en-US" sz="1100" dirty="0"/>
          </a:p>
          <a:p>
            <a:r>
              <a:rPr lang="en-US" sz="1100" dirty="0"/>
              <a:t>using namespace ci;</a:t>
            </a:r>
          </a:p>
          <a:p>
            <a:r>
              <a:rPr lang="en-US" sz="1100" dirty="0"/>
              <a:t>using namespace ci::app;</a:t>
            </a:r>
          </a:p>
          <a:p>
            <a:r>
              <a:rPr lang="en-US" sz="1100" dirty="0"/>
              <a:t>using namespace </a:t>
            </a:r>
            <a:r>
              <a:rPr lang="en-US" sz="1100" dirty="0" err="1"/>
              <a:t>std</a:t>
            </a:r>
            <a:r>
              <a:rPr lang="en-US" sz="1100" dirty="0"/>
              <a:t>;</a:t>
            </a:r>
          </a:p>
          <a:p>
            <a:endParaRPr lang="en-US" sz="1100" dirty="0"/>
          </a:p>
          <a:p>
            <a:r>
              <a:rPr lang="en-US" sz="1100" dirty="0"/>
              <a:t>class </a:t>
            </a:r>
            <a:r>
              <a:rPr lang="en-US" sz="1100" dirty="0" err="1"/>
              <a:t>OSCSenderApp</a:t>
            </a:r>
            <a:r>
              <a:rPr lang="en-US" sz="1100" dirty="0"/>
              <a:t> : public </a:t>
            </a:r>
            <a:r>
              <a:rPr lang="en-US" sz="1100" dirty="0" err="1"/>
              <a:t>AppNative</a:t>
            </a:r>
            <a:r>
              <a:rPr lang="en-US" sz="1100" dirty="0"/>
              <a:t> {</a:t>
            </a:r>
          </a:p>
          <a:p>
            <a:r>
              <a:rPr lang="en-US" sz="1100" dirty="0"/>
              <a:t>  public:</a:t>
            </a:r>
          </a:p>
          <a:p>
            <a:r>
              <a:rPr lang="en-US" sz="1100" dirty="0"/>
              <a:t>	void setup();</a:t>
            </a:r>
          </a:p>
          <a:p>
            <a:r>
              <a:rPr lang="en-US" sz="1100" dirty="0"/>
              <a:t>	void update();</a:t>
            </a:r>
          </a:p>
          <a:p>
            <a:r>
              <a:rPr lang="en-US" sz="1100" dirty="0"/>
              <a:t>	void draw();</a:t>
            </a:r>
          </a:p>
          <a:p>
            <a:r>
              <a:rPr lang="en-US" sz="1100" dirty="0"/>
              <a:t>	void </a:t>
            </a:r>
            <a:r>
              <a:rPr lang="en-US" sz="1100" dirty="0" err="1"/>
              <a:t>mouseMove</a:t>
            </a:r>
            <a:r>
              <a:rPr lang="en-US" sz="1100" dirty="0"/>
              <a:t>( </a:t>
            </a:r>
            <a:r>
              <a:rPr lang="en-US" sz="1100" dirty="0" err="1"/>
              <a:t>MouseEvent</a:t>
            </a:r>
            <a:r>
              <a:rPr lang="en-US" sz="1100" dirty="0"/>
              <a:t> event );</a:t>
            </a:r>
          </a:p>
          <a:p>
            <a:r>
              <a:rPr lang="en-US" sz="1100" dirty="0"/>
              <a:t>	void </a:t>
            </a:r>
            <a:r>
              <a:rPr lang="en-US" sz="1100" dirty="0" err="1"/>
              <a:t>mouseDrag</a:t>
            </a:r>
            <a:r>
              <a:rPr lang="en-US" sz="1100" dirty="0"/>
              <a:t>( </a:t>
            </a:r>
            <a:r>
              <a:rPr lang="en-US" sz="1100" dirty="0" err="1"/>
              <a:t>MouseEvent</a:t>
            </a:r>
            <a:r>
              <a:rPr lang="en-US" sz="1100" dirty="0"/>
              <a:t> event );</a:t>
            </a:r>
          </a:p>
          <a:p>
            <a:r>
              <a:rPr lang="en-US" sz="1100" dirty="0"/>
              <a:t>	</a:t>
            </a:r>
          </a:p>
          <a:p>
            <a:r>
              <a:rPr lang="en-US" sz="1100" dirty="0"/>
              <a:t>	</a:t>
            </a:r>
            <a:r>
              <a:rPr lang="en-US" sz="1100" dirty="0" err="1"/>
              <a:t>int</a:t>
            </a:r>
            <a:r>
              <a:rPr lang="en-US" sz="1100" dirty="0"/>
              <a:t> 		</a:t>
            </a:r>
            <a:r>
              <a:rPr lang="en-US" sz="1100" dirty="0" err="1"/>
              <a:t>mMouseLocX</a:t>
            </a:r>
            <a:r>
              <a:rPr lang="en-US" sz="1100" dirty="0"/>
              <a:t>;</a:t>
            </a:r>
          </a:p>
          <a:p>
            <a:r>
              <a:rPr lang="en-US" sz="1100" dirty="0"/>
              <a:t>	</a:t>
            </a:r>
            <a:r>
              <a:rPr lang="en-US" sz="1100" dirty="0" err="1"/>
              <a:t>osc</a:t>
            </a:r>
            <a:r>
              <a:rPr lang="en-US" sz="1100" dirty="0"/>
              <a:t>::Sender sender;</a:t>
            </a:r>
          </a:p>
          <a:p>
            <a:r>
              <a:rPr lang="en-US" sz="1100" dirty="0"/>
              <a:t>	float 		</a:t>
            </a:r>
            <a:r>
              <a:rPr lang="en-US" sz="1100" dirty="0" err="1"/>
              <a:t>positionX</a:t>
            </a:r>
            <a:r>
              <a:rPr lang="en-US" sz="1100" dirty="0"/>
              <a:t>;</a:t>
            </a:r>
          </a:p>
          <a:p>
            <a:r>
              <a:rPr lang="en-US" sz="1100" dirty="0"/>
              <a:t>	</a:t>
            </a:r>
            <a:r>
              <a:rPr lang="en-US" sz="1100" dirty="0" err="1"/>
              <a:t>std</a:t>
            </a:r>
            <a:r>
              <a:rPr lang="en-US" sz="1100" dirty="0"/>
              <a:t>::string host;</a:t>
            </a:r>
          </a:p>
          <a:p>
            <a:r>
              <a:rPr lang="en-US" sz="1100" dirty="0"/>
              <a:t>	</a:t>
            </a:r>
            <a:r>
              <a:rPr lang="en-US" sz="1100" dirty="0" err="1"/>
              <a:t>int</a:t>
            </a:r>
            <a:r>
              <a:rPr lang="en-US" sz="1100" dirty="0"/>
              <a:t> 		port;</a:t>
            </a:r>
          </a:p>
          <a:p>
            <a:r>
              <a:rPr lang="en-US" sz="1100" dirty="0"/>
              <a:t>};</a:t>
            </a:r>
          </a:p>
          <a:p>
            <a:endParaRPr lang="en-US" sz="1100" dirty="0"/>
          </a:p>
          <a:p>
            <a:r>
              <a:rPr lang="en-US" sz="1100" dirty="0"/>
              <a:t>void </a:t>
            </a:r>
            <a:r>
              <a:rPr lang="en-US" sz="1100" dirty="0" err="1"/>
              <a:t>OSCSenderApp</a:t>
            </a:r>
            <a:r>
              <a:rPr lang="en-US" sz="1100" dirty="0"/>
              <a:t>::setup()</a:t>
            </a:r>
          </a:p>
          <a:p>
            <a:r>
              <a:rPr lang="en-US" sz="1100" dirty="0"/>
              <a:t>{</a:t>
            </a:r>
          </a:p>
          <a:p>
            <a:r>
              <a:rPr lang="en-US" sz="1100" dirty="0"/>
              <a:t>	</a:t>
            </a:r>
            <a:r>
              <a:rPr lang="en-US" sz="1100" dirty="0" err="1"/>
              <a:t>mMouseLocX</a:t>
            </a:r>
            <a:r>
              <a:rPr lang="en-US" sz="1100" dirty="0"/>
              <a:t> = </a:t>
            </a:r>
            <a:r>
              <a:rPr lang="en-US" sz="1100" dirty="0" err="1"/>
              <a:t>getWindowCenter</a:t>
            </a:r>
            <a:r>
              <a:rPr lang="en-US" sz="1100" dirty="0"/>
              <a:t>().x;</a:t>
            </a:r>
          </a:p>
          <a:p>
            <a:r>
              <a:rPr lang="en-US" sz="1100" dirty="0"/>
              <a:t>	port = 3000;</a:t>
            </a:r>
          </a:p>
          <a:p>
            <a:r>
              <a:rPr lang="en-US" sz="1100" dirty="0"/>
              <a:t>	// assume the broadcast address is this machine's IP address but with 255 as the final value</a:t>
            </a:r>
          </a:p>
          <a:p>
            <a:r>
              <a:rPr lang="en-US" sz="1100" dirty="0"/>
              <a:t>	// so to multicast from IP 192.168.1.100, the host should be 192.168.1.255</a:t>
            </a:r>
          </a:p>
          <a:p>
            <a:r>
              <a:rPr lang="en-US" sz="1100" dirty="0"/>
              <a:t>	host = System::</a:t>
            </a:r>
            <a:r>
              <a:rPr lang="en-US" sz="1100" dirty="0" err="1"/>
              <a:t>getIpAddress</a:t>
            </a:r>
            <a:r>
              <a:rPr lang="en-US" sz="1100" dirty="0"/>
              <a:t>();</a:t>
            </a:r>
          </a:p>
          <a:p>
            <a:r>
              <a:rPr lang="en-US" sz="1100" dirty="0"/>
              <a:t>	if( </a:t>
            </a:r>
            <a:r>
              <a:rPr lang="en-US" sz="1100" dirty="0" err="1"/>
              <a:t>host.rfind</a:t>
            </a:r>
            <a:r>
              <a:rPr lang="en-US" sz="1100" dirty="0"/>
              <a:t>( '.' ) != string::</a:t>
            </a:r>
            <a:r>
              <a:rPr lang="en-US" sz="1100" dirty="0" err="1"/>
              <a:t>npos</a:t>
            </a:r>
            <a:r>
              <a:rPr lang="en-US" sz="1100" dirty="0"/>
              <a:t> )</a:t>
            </a:r>
          </a:p>
          <a:p>
            <a:r>
              <a:rPr lang="da-DK" sz="1100" dirty="0"/>
              <a:t>		</a:t>
            </a:r>
            <a:r>
              <a:rPr lang="da-DK" sz="1100" dirty="0" err="1"/>
              <a:t>host.replace</a:t>
            </a:r>
            <a:r>
              <a:rPr lang="da-DK" sz="1100" dirty="0"/>
              <a:t>( </a:t>
            </a:r>
            <a:r>
              <a:rPr lang="da-DK" sz="1100" dirty="0" err="1"/>
              <a:t>host.rfind</a:t>
            </a:r>
            <a:r>
              <a:rPr lang="da-DK" sz="1100" dirty="0"/>
              <a:t>( '.' ) + 1, 3, "255" );</a:t>
            </a:r>
          </a:p>
          <a:p>
            <a:r>
              <a:rPr lang="da-DK" sz="1100" dirty="0"/>
              <a:t>	</a:t>
            </a:r>
            <a:r>
              <a:rPr lang="da-DK" sz="1100" dirty="0" err="1"/>
              <a:t>sender.setup</a:t>
            </a:r>
            <a:r>
              <a:rPr lang="da-DK" sz="1100" dirty="0"/>
              <a:t>( host, port, true );</a:t>
            </a:r>
          </a:p>
          <a:p>
            <a:r>
              <a:rPr lang="da-DK" sz="1100" dirty="0"/>
              <a:t>}</a:t>
            </a:r>
          </a:p>
          <a:p>
            <a:endParaRPr lang="da-DK" sz="1100" dirty="0"/>
          </a:p>
          <a:p>
            <a:r>
              <a:rPr lang="da-DK" sz="1100" dirty="0" err="1"/>
              <a:t>void</a:t>
            </a:r>
            <a:r>
              <a:rPr lang="da-DK" sz="1100" dirty="0"/>
              <a:t> </a:t>
            </a:r>
            <a:r>
              <a:rPr lang="da-DK" sz="1100" dirty="0" err="1"/>
              <a:t>OSCSenderApp</a:t>
            </a:r>
            <a:r>
              <a:rPr lang="da-DK" sz="1100" dirty="0"/>
              <a:t>::</a:t>
            </a:r>
            <a:r>
              <a:rPr lang="da-DK" sz="1100" dirty="0" err="1"/>
              <a:t>update</a:t>
            </a:r>
            <a:r>
              <a:rPr lang="da-DK" sz="1100" dirty="0"/>
              <a:t>()</a:t>
            </a:r>
          </a:p>
          <a:p>
            <a:r>
              <a:rPr lang="da-DK" sz="1100" dirty="0"/>
              <a:t>{</a:t>
            </a:r>
          </a:p>
          <a:p>
            <a:r>
              <a:rPr lang="da-DK" sz="1100" dirty="0"/>
              <a:t>	</a:t>
            </a:r>
            <a:r>
              <a:rPr lang="da-DK" sz="1100" dirty="0" err="1"/>
              <a:t>float</a:t>
            </a:r>
            <a:r>
              <a:rPr lang="da-DK" sz="1100" dirty="0"/>
              <a:t> </a:t>
            </a:r>
            <a:r>
              <a:rPr lang="da-DK" sz="1100" dirty="0" err="1"/>
              <a:t>freq</a:t>
            </a:r>
            <a:r>
              <a:rPr lang="da-DK" sz="1100" dirty="0"/>
              <a:t> = </a:t>
            </a:r>
            <a:r>
              <a:rPr lang="da-DK" sz="1100" dirty="0" err="1"/>
              <a:t>mMouseLocX</a:t>
            </a:r>
            <a:r>
              <a:rPr lang="da-DK" sz="1100" dirty="0"/>
              <a:t> / (</a:t>
            </a:r>
            <a:r>
              <a:rPr lang="da-DK" sz="1100" dirty="0" err="1"/>
              <a:t>float</a:t>
            </a:r>
            <a:r>
              <a:rPr lang="da-DK" sz="1100" dirty="0"/>
              <a:t>)</a:t>
            </a:r>
            <a:r>
              <a:rPr lang="da-DK" sz="1100" dirty="0" err="1"/>
              <a:t>getWindowWidth</a:t>
            </a:r>
            <a:r>
              <a:rPr lang="da-DK" sz="1100" dirty="0"/>
              <a:t>() * 10.0f;</a:t>
            </a:r>
          </a:p>
          <a:p>
            <a:r>
              <a:rPr lang="da-DK" sz="1100" dirty="0"/>
              <a:t>	</a:t>
            </a:r>
            <a:r>
              <a:rPr lang="da-DK" sz="1100" dirty="0" err="1"/>
              <a:t>positionX</a:t>
            </a:r>
            <a:r>
              <a:rPr lang="da-DK" sz="1100" dirty="0"/>
              <a:t> = </a:t>
            </a:r>
            <a:r>
              <a:rPr lang="da-DK" sz="1100" dirty="0" err="1"/>
              <a:t>cos</a:t>
            </a:r>
            <a:r>
              <a:rPr lang="da-DK" sz="1100" dirty="0"/>
              <a:t>(</a:t>
            </a:r>
            <a:r>
              <a:rPr lang="da-DK" sz="1100" dirty="0" err="1"/>
              <a:t>freq</a:t>
            </a:r>
            <a:r>
              <a:rPr lang="da-DK" sz="1100" dirty="0"/>
              <a:t> * </a:t>
            </a:r>
            <a:r>
              <a:rPr lang="da-DK" sz="1100" dirty="0" err="1"/>
              <a:t>getElapsedSeconds</a:t>
            </a:r>
            <a:r>
              <a:rPr lang="da-DK" sz="1100" dirty="0"/>
              <a:t>()) / 2.0f + .5f;</a:t>
            </a:r>
          </a:p>
          <a:p>
            <a:r>
              <a:rPr lang="da-DK" sz="1100" dirty="0"/>
              <a:t>	</a:t>
            </a:r>
          </a:p>
          <a:p>
            <a:r>
              <a:rPr lang="da-DK" sz="1100" dirty="0"/>
              <a:t>	</a:t>
            </a:r>
            <a:r>
              <a:rPr lang="da-DK" sz="1100" dirty="0" err="1"/>
              <a:t>osc</a:t>
            </a:r>
            <a:r>
              <a:rPr lang="da-DK" sz="1100" dirty="0"/>
              <a:t>::Message </a:t>
            </a:r>
            <a:r>
              <a:rPr lang="da-DK" sz="1100" dirty="0" err="1"/>
              <a:t>message</a:t>
            </a:r>
            <a:r>
              <a:rPr lang="da-DK" sz="1100" dirty="0"/>
              <a:t>;</a:t>
            </a:r>
          </a:p>
          <a:p>
            <a:r>
              <a:rPr lang="da-DK" sz="1100" dirty="0"/>
              <a:t>	</a:t>
            </a:r>
            <a:r>
              <a:rPr lang="da-DK" sz="1100" dirty="0" err="1"/>
              <a:t>message.addFloatArg</a:t>
            </a:r>
            <a:r>
              <a:rPr lang="da-DK" sz="1100" dirty="0"/>
              <a:t>(</a:t>
            </a:r>
            <a:r>
              <a:rPr lang="da-DK" sz="1100" dirty="0" err="1"/>
              <a:t>positionX</a:t>
            </a:r>
            <a:r>
              <a:rPr lang="da-DK" sz="1100" dirty="0"/>
              <a:t>);</a:t>
            </a:r>
          </a:p>
          <a:p>
            <a:r>
              <a:rPr lang="da-DK" sz="1100" dirty="0"/>
              <a:t>	</a:t>
            </a:r>
            <a:r>
              <a:rPr lang="da-DK" sz="1100" dirty="0" err="1"/>
              <a:t>message.setAddress</a:t>
            </a:r>
            <a:r>
              <a:rPr lang="da-DK" sz="1100" dirty="0"/>
              <a:t>("/</a:t>
            </a:r>
            <a:r>
              <a:rPr lang="da-DK" sz="1100" dirty="0" err="1"/>
              <a:t>cinder</a:t>
            </a:r>
            <a:r>
              <a:rPr lang="da-DK" sz="1100" dirty="0"/>
              <a:t>/</a:t>
            </a:r>
            <a:r>
              <a:rPr lang="da-DK" sz="1100" dirty="0" err="1"/>
              <a:t>osc</a:t>
            </a:r>
            <a:r>
              <a:rPr lang="da-DK" sz="1100" dirty="0"/>
              <a:t>/1");</a:t>
            </a:r>
          </a:p>
          <a:p>
            <a:r>
              <a:rPr lang="da-DK" sz="1100" dirty="0"/>
              <a:t>	</a:t>
            </a:r>
            <a:r>
              <a:rPr lang="da-DK" sz="1100" dirty="0" err="1"/>
              <a:t>message.setRemoteEndpoint</a:t>
            </a:r>
            <a:r>
              <a:rPr lang="da-DK" sz="1100" dirty="0"/>
              <a:t>(host, port);</a:t>
            </a:r>
          </a:p>
          <a:p>
            <a:r>
              <a:rPr lang="da-DK" sz="1100" dirty="0"/>
              <a:t>	</a:t>
            </a:r>
            <a:r>
              <a:rPr lang="da-DK" sz="1100" dirty="0" err="1"/>
              <a:t>sender.sendMessage</a:t>
            </a:r>
            <a:r>
              <a:rPr lang="da-DK" sz="1100" dirty="0"/>
              <a:t>(</a:t>
            </a:r>
            <a:r>
              <a:rPr lang="da-DK" sz="1100" dirty="0" err="1"/>
              <a:t>message</a:t>
            </a:r>
            <a:r>
              <a:rPr lang="da-DK" sz="1100" dirty="0"/>
              <a:t>);</a:t>
            </a:r>
          </a:p>
          <a:p>
            <a:r>
              <a:rPr lang="da-DK" sz="1100" dirty="0"/>
              <a:t>}</a:t>
            </a:r>
          </a:p>
          <a:p>
            <a:endParaRPr lang="da-DK" sz="1100" dirty="0"/>
          </a:p>
          <a:p>
            <a:r>
              <a:rPr lang="da-DK" sz="1100" dirty="0" err="1"/>
              <a:t>void</a:t>
            </a:r>
            <a:r>
              <a:rPr lang="da-DK" sz="1100" dirty="0"/>
              <a:t> </a:t>
            </a:r>
            <a:r>
              <a:rPr lang="da-DK" sz="1100" dirty="0" err="1"/>
              <a:t>OSCSenderApp</a:t>
            </a:r>
            <a:r>
              <a:rPr lang="da-DK" sz="1100" dirty="0"/>
              <a:t>::</a:t>
            </a:r>
            <a:r>
              <a:rPr lang="da-DK" sz="1100" dirty="0" err="1"/>
              <a:t>mouseMove</a:t>
            </a:r>
            <a:r>
              <a:rPr lang="da-DK" sz="1100" dirty="0"/>
              <a:t>( </a:t>
            </a:r>
            <a:r>
              <a:rPr lang="da-DK" sz="1100" dirty="0" err="1"/>
              <a:t>MouseEvent</a:t>
            </a:r>
            <a:r>
              <a:rPr lang="da-DK" sz="1100" dirty="0"/>
              <a:t> event )</a:t>
            </a:r>
          </a:p>
          <a:p>
            <a:r>
              <a:rPr lang="da-DK" sz="1100" dirty="0"/>
              <a:t>{</a:t>
            </a:r>
          </a:p>
          <a:p>
            <a:r>
              <a:rPr lang="da-DK" sz="1100" dirty="0"/>
              <a:t>	</a:t>
            </a:r>
            <a:r>
              <a:rPr lang="da-DK" sz="1100" dirty="0" err="1"/>
              <a:t>mMouseLocX</a:t>
            </a:r>
            <a:r>
              <a:rPr lang="da-DK" sz="1100" dirty="0"/>
              <a:t> = </a:t>
            </a:r>
            <a:r>
              <a:rPr lang="da-DK" sz="1100" dirty="0" err="1"/>
              <a:t>event.getX</a:t>
            </a:r>
            <a:r>
              <a:rPr lang="da-DK" sz="1100" dirty="0"/>
              <a:t>();</a:t>
            </a:r>
          </a:p>
          <a:p>
            <a:r>
              <a:rPr lang="da-DK" sz="1100" dirty="0"/>
              <a:t>}</a:t>
            </a:r>
          </a:p>
          <a:p>
            <a:endParaRPr lang="da-DK" sz="1100" dirty="0"/>
          </a:p>
          <a:p>
            <a:r>
              <a:rPr lang="da-DK" sz="1100" dirty="0" err="1"/>
              <a:t>void</a:t>
            </a:r>
            <a:r>
              <a:rPr lang="da-DK" sz="1100" dirty="0"/>
              <a:t> </a:t>
            </a:r>
            <a:r>
              <a:rPr lang="da-DK" sz="1100" dirty="0" err="1"/>
              <a:t>OSCSenderApp</a:t>
            </a:r>
            <a:r>
              <a:rPr lang="da-DK" sz="1100" dirty="0"/>
              <a:t>::</a:t>
            </a:r>
            <a:r>
              <a:rPr lang="da-DK" sz="1100" dirty="0" err="1"/>
              <a:t>mouseDrag</a:t>
            </a:r>
            <a:r>
              <a:rPr lang="da-DK" sz="1100" dirty="0"/>
              <a:t>( </a:t>
            </a:r>
            <a:r>
              <a:rPr lang="da-DK" sz="1100" dirty="0" err="1"/>
              <a:t>MouseEvent</a:t>
            </a:r>
            <a:r>
              <a:rPr lang="da-DK" sz="1100" dirty="0"/>
              <a:t> event )</a:t>
            </a:r>
          </a:p>
          <a:p>
            <a:r>
              <a:rPr lang="da-DK" sz="1100" dirty="0"/>
              <a:t>{</a:t>
            </a:r>
          </a:p>
          <a:p>
            <a:r>
              <a:rPr lang="da-DK" sz="1100" dirty="0"/>
              <a:t>	</a:t>
            </a:r>
            <a:r>
              <a:rPr lang="da-DK" sz="1100" dirty="0" err="1"/>
              <a:t>mouseMove</a:t>
            </a:r>
            <a:r>
              <a:rPr lang="da-DK" sz="1100" dirty="0"/>
              <a:t>(event);</a:t>
            </a:r>
          </a:p>
          <a:p>
            <a:r>
              <a:rPr lang="da-DK" sz="1100" dirty="0"/>
              <a:t>}</a:t>
            </a:r>
          </a:p>
          <a:p>
            <a:endParaRPr lang="da-DK" sz="1100" dirty="0"/>
          </a:p>
          <a:p>
            <a:r>
              <a:rPr lang="da-DK" sz="1100" dirty="0" err="1"/>
              <a:t>void</a:t>
            </a:r>
            <a:r>
              <a:rPr lang="da-DK" sz="1100" dirty="0"/>
              <a:t> </a:t>
            </a:r>
            <a:r>
              <a:rPr lang="da-DK" sz="1100" dirty="0" err="1"/>
              <a:t>OSCSenderApp</a:t>
            </a:r>
            <a:r>
              <a:rPr lang="da-DK" sz="1100" dirty="0"/>
              <a:t>::</a:t>
            </a:r>
            <a:r>
              <a:rPr lang="da-DK" sz="1100" dirty="0" err="1"/>
              <a:t>draw</a:t>
            </a:r>
            <a:r>
              <a:rPr lang="da-DK" sz="1100" dirty="0"/>
              <a:t>()</a:t>
            </a:r>
          </a:p>
          <a:p>
            <a:r>
              <a:rPr lang="da-DK" sz="1100" dirty="0"/>
              <a:t>{</a:t>
            </a:r>
          </a:p>
          <a:p>
            <a:r>
              <a:rPr lang="en-US" sz="1100" dirty="0"/>
              <a:t>	</a:t>
            </a:r>
            <a:r>
              <a:rPr lang="en-US" sz="1100" dirty="0" err="1"/>
              <a:t>gl</a:t>
            </a:r>
            <a:r>
              <a:rPr lang="en-US" sz="1100" dirty="0"/>
              <a:t>::clear();</a:t>
            </a:r>
          </a:p>
          <a:p>
            <a:r>
              <a:rPr lang="tr-TR" sz="1100" dirty="0"/>
              <a:t>	</a:t>
            </a:r>
            <a:r>
              <a:rPr lang="tr-TR" sz="1100" dirty="0" err="1"/>
              <a:t>gl</a:t>
            </a:r>
            <a:r>
              <a:rPr lang="tr-TR" sz="1100" dirty="0"/>
              <a:t>::</a:t>
            </a:r>
            <a:r>
              <a:rPr lang="tr-TR" sz="1100" dirty="0" err="1"/>
              <a:t>color</a:t>
            </a:r>
            <a:r>
              <a:rPr lang="tr-TR" sz="1100" dirty="0"/>
              <a:t>( </a:t>
            </a:r>
            <a:r>
              <a:rPr lang="tr-TR" sz="1100" dirty="0" err="1"/>
              <a:t>Color</a:t>
            </a:r>
            <a:r>
              <a:rPr lang="tr-TR" sz="1100" dirty="0"/>
              <a:t>::</a:t>
            </a:r>
            <a:r>
              <a:rPr lang="tr-TR" sz="1100" dirty="0" err="1"/>
              <a:t>gray</a:t>
            </a:r>
            <a:r>
              <a:rPr lang="tr-TR" sz="1100" dirty="0"/>
              <a:t>( 0.5f ) );</a:t>
            </a:r>
          </a:p>
          <a:p>
            <a:r>
              <a:rPr lang="tr-TR" sz="1100" dirty="0"/>
              <a:t>	</a:t>
            </a:r>
            <a:r>
              <a:rPr lang="tr-TR" sz="1100" dirty="0" err="1"/>
              <a:t>gl</a:t>
            </a:r>
            <a:r>
              <a:rPr lang="tr-TR" sz="1100" dirty="0"/>
              <a:t>::</a:t>
            </a:r>
            <a:r>
              <a:rPr lang="tr-TR" sz="1100" dirty="0" err="1"/>
              <a:t>drawSolidRect</a:t>
            </a:r>
            <a:r>
              <a:rPr lang="tr-TR" sz="1100" dirty="0"/>
              <a:t>(</a:t>
            </a:r>
            <a:r>
              <a:rPr lang="tr-TR" sz="1100" dirty="0" err="1"/>
              <a:t>Rectf</a:t>
            </a:r>
            <a:r>
              <a:rPr lang="tr-TR" sz="1100" dirty="0"/>
              <a:t>(Vec2f(0, 0), Vec2f(</a:t>
            </a:r>
            <a:r>
              <a:rPr lang="tr-TR" sz="1100" dirty="0" err="1"/>
              <a:t>positionX</a:t>
            </a:r>
            <a:r>
              <a:rPr lang="tr-TR" sz="1100" dirty="0"/>
              <a:t> * </a:t>
            </a:r>
            <a:r>
              <a:rPr lang="tr-TR" sz="1100" dirty="0" err="1"/>
              <a:t>getWindowWidth</a:t>
            </a:r>
            <a:r>
              <a:rPr lang="tr-TR" sz="1100" dirty="0"/>
              <a:t>(), </a:t>
            </a:r>
            <a:r>
              <a:rPr lang="tr-TR" sz="1100" dirty="0" err="1"/>
              <a:t>getWindowHeight</a:t>
            </a:r>
            <a:r>
              <a:rPr lang="tr-TR" sz="1100" dirty="0"/>
              <a:t>())));</a:t>
            </a:r>
          </a:p>
          <a:p>
            <a:r>
              <a:rPr lang="tr-TR" sz="1100" dirty="0"/>
              <a:t>}</a:t>
            </a:r>
          </a:p>
          <a:p>
            <a:endParaRPr lang="tr-TR" sz="1100" dirty="0"/>
          </a:p>
          <a:p>
            <a:r>
              <a:rPr lang="tr-TR" sz="1100" dirty="0"/>
              <a:t>CINDER_APP_NATIVE( </a:t>
            </a:r>
            <a:r>
              <a:rPr lang="tr-TR" sz="1100" dirty="0" err="1"/>
              <a:t>OSCSenderApp</a:t>
            </a:r>
            <a:r>
              <a:rPr lang="tr-TR" sz="1100" dirty="0"/>
              <a:t>, </a:t>
            </a:r>
            <a:r>
              <a:rPr lang="tr-TR" sz="1100" dirty="0" err="1"/>
              <a:t>RendererGl</a:t>
            </a:r>
            <a:r>
              <a:rPr lang="tr-TR" sz="1100" dirty="0"/>
              <a:t> )</a:t>
            </a:r>
            <a:endParaRPr lang="en-US" sz="1100" dirty="0"/>
          </a:p>
        </p:txBody>
      </p:sp>
      <p:sp>
        <p:nvSpPr>
          <p:cNvPr id="5" name="Rectangle 4"/>
          <p:cNvSpPr/>
          <p:nvPr/>
        </p:nvSpPr>
        <p:spPr>
          <a:xfrm>
            <a:off x="5943600" y="533400"/>
            <a:ext cx="2056009" cy="646331"/>
          </a:xfrm>
          <a:prstGeom prst="rect">
            <a:avLst/>
          </a:prstGeom>
        </p:spPr>
        <p:txBody>
          <a:bodyPr wrap="none">
            <a:spAutoFit/>
          </a:bodyPr>
          <a:lstStyle/>
          <a:p>
            <a:r>
              <a:rPr lang="en-US" dirty="0" smtClean="0"/>
              <a:t>In the Google Drive:</a:t>
            </a:r>
          </a:p>
          <a:p>
            <a:r>
              <a:rPr lang="en-US" dirty="0" err="1" smtClean="0"/>
              <a:t>OSCSenderApp.cpp</a:t>
            </a:r>
            <a:endParaRPr lang="en-US" dirty="0"/>
          </a:p>
        </p:txBody>
      </p:sp>
    </p:spTree>
    <p:extLst>
      <p:ext uri="{BB962C8B-B14F-4D97-AF65-F5344CB8AC3E}">
        <p14:creationId xmlns:p14="http://schemas.microsoft.com/office/powerpoint/2010/main" val="226984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0" y="228600"/>
            <a:ext cx="2090273" cy="646331"/>
          </a:xfrm>
          <a:prstGeom prst="rect">
            <a:avLst/>
          </a:prstGeom>
        </p:spPr>
        <p:txBody>
          <a:bodyPr wrap="none">
            <a:spAutoFit/>
          </a:bodyPr>
          <a:lstStyle/>
          <a:p>
            <a:r>
              <a:rPr lang="en-US" dirty="0" smtClean="0"/>
              <a:t>In the Google Drive:</a:t>
            </a:r>
          </a:p>
          <a:p>
            <a:r>
              <a:rPr lang="en-US" dirty="0" err="1" smtClean="0"/>
              <a:t>OSCListenerApp.cpp</a:t>
            </a:r>
            <a:endParaRPr lang="en-US" dirty="0"/>
          </a:p>
        </p:txBody>
      </p:sp>
      <p:sp>
        <p:nvSpPr>
          <p:cNvPr id="5" name="Rectangle 4"/>
          <p:cNvSpPr/>
          <p:nvPr/>
        </p:nvSpPr>
        <p:spPr>
          <a:xfrm>
            <a:off x="-76200" y="0"/>
            <a:ext cx="6934200" cy="13634508"/>
          </a:xfrm>
          <a:prstGeom prst="rect">
            <a:avLst/>
          </a:prstGeom>
        </p:spPr>
        <p:txBody>
          <a:bodyPr wrap="square">
            <a:spAutoFit/>
          </a:bodyPr>
          <a:lstStyle/>
          <a:p>
            <a:r>
              <a:rPr lang="en-US" sz="1100" dirty="0" smtClean="0"/>
              <a:t>#</a:t>
            </a:r>
            <a:r>
              <a:rPr lang="en-US" sz="1100" dirty="0"/>
              <a:t>include "cinder/app/</a:t>
            </a:r>
            <a:r>
              <a:rPr lang="en-US" sz="1100" dirty="0" err="1"/>
              <a:t>AppNative.h</a:t>
            </a:r>
            <a:r>
              <a:rPr lang="en-US" sz="1100" dirty="0"/>
              <a:t>"</a:t>
            </a:r>
          </a:p>
          <a:p>
            <a:endParaRPr lang="en-US" sz="1100" dirty="0"/>
          </a:p>
          <a:p>
            <a:r>
              <a:rPr lang="en-US" sz="1100" dirty="0"/>
              <a:t>using namespace ci;</a:t>
            </a:r>
          </a:p>
          <a:p>
            <a:r>
              <a:rPr lang="en-US" sz="1100" dirty="0"/>
              <a:t>using namespace ci::app;</a:t>
            </a:r>
          </a:p>
          <a:p>
            <a:endParaRPr lang="en-US" sz="1100" dirty="0"/>
          </a:p>
          <a:p>
            <a:r>
              <a:rPr lang="en-US" sz="1100" dirty="0"/>
              <a:t>#include "</a:t>
            </a:r>
            <a:r>
              <a:rPr lang="en-US" sz="1100" dirty="0" err="1"/>
              <a:t>OscListener.h</a:t>
            </a:r>
            <a:r>
              <a:rPr lang="en-US" sz="1100" dirty="0"/>
              <a:t>"</a:t>
            </a:r>
          </a:p>
          <a:p>
            <a:endParaRPr lang="en-US" sz="1100" dirty="0"/>
          </a:p>
          <a:p>
            <a:r>
              <a:rPr lang="en-US" sz="1100" dirty="0"/>
              <a:t>class </a:t>
            </a:r>
            <a:r>
              <a:rPr lang="en-US" sz="1100" dirty="0" err="1"/>
              <a:t>OSCListenerApp</a:t>
            </a:r>
            <a:r>
              <a:rPr lang="en-US" sz="1100" dirty="0"/>
              <a:t> : public </a:t>
            </a:r>
            <a:r>
              <a:rPr lang="en-US" sz="1100" dirty="0" err="1"/>
              <a:t>AppNative</a:t>
            </a:r>
            <a:r>
              <a:rPr lang="en-US" sz="1100" dirty="0"/>
              <a:t> {</a:t>
            </a:r>
          </a:p>
          <a:p>
            <a:r>
              <a:rPr lang="en-US" sz="1100" dirty="0"/>
              <a:t>  public:</a:t>
            </a:r>
          </a:p>
          <a:p>
            <a:r>
              <a:rPr lang="en-US" sz="1100" dirty="0"/>
              <a:t>	void setup();</a:t>
            </a:r>
          </a:p>
          <a:p>
            <a:r>
              <a:rPr lang="en-US" sz="1100" dirty="0"/>
              <a:t>	void update();</a:t>
            </a:r>
          </a:p>
          <a:p>
            <a:r>
              <a:rPr lang="en-US" sz="1100" dirty="0"/>
              <a:t>	void draw();</a:t>
            </a:r>
          </a:p>
          <a:p>
            <a:r>
              <a:rPr lang="en-US" sz="1100" dirty="0"/>
              <a:t>	</a:t>
            </a:r>
          </a:p>
          <a:p>
            <a:r>
              <a:rPr lang="en-US" sz="1100" dirty="0"/>
              <a:t>	</a:t>
            </a:r>
            <a:r>
              <a:rPr lang="en-US" sz="1100" dirty="0" err="1"/>
              <a:t>osc</a:t>
            </a:r>
            <a:r>
              <a:rPr lang="en-US" sz="1100" dirty="0"/>
              <a:t>::Listener 	listener;</a:t>
            </a:r>
          </a:p>
          <a:p>
            <a:r>
              <a:rPr lang="en-US" sz="1100" dirty="0"/>
              <a:t>	float 			</a:t>
            </a:r>
            <a:r>
              <a:rPr lang="en-US" sz="1100" dirty="0" err="1"/>
              <a:t>positionX</a:t>
            </a:r>
            <a:r>
              <a:rPr lang="en-US" sz="1100" dirty="0"/>
              <a:t>;</a:t>
            </a:r>
          </a:p>
          <a:p>
            <a:r>
              <a:rPr lang="en-US" sz="1100" dirty="0"/>
              <a:t>};</a:t>
            </a:r>
          </a:p>
          <a:p>
            <a:endParaRPr lang="en-US" sz="1100" dirty="0"/>
          </a:p>
          <a:p>
            <a:r>
              <a:rPr lang="en-US" sz="1100" dirty="0"/>
              <a:t>void </a:t>
            </a:r>
            <a:r>
              <a:rPr lang="en-US" sz="1100" dirty="0" err="1"/>
              <a:t>OSCListenerApp</a:t>
            </a:r>
            <a:r>
              <a:rPr lang="en-US" sz="1100" dirty="0"/>
              <a:t>::setup()</a:t>
            </a:r>
          </a:p>
          <a:p>
            <a:r>
              <a:rPr lang="en-US" sz="1100" dirty="0"/>
              <a:t>{</a:t>
            </a:r>
          </a:p>
          <a:p>
            <a:r>
              <a:rPr lang="en-US" sz="1100" dirty="0"/>
              <a:t>	</a:t>
            </a:r>
            <a:r>
              <a:rPr lang="en-US" sz="1100" dirty="0" err="1"/>
              <a:t>listener.setup</a:t>
            </a:r>
            <a:r>
              <a:rPr lang="en-US" sz="1100" dirty="0"/>
              <a:t>( 3000 );</a:t>
            </a:r>
          </a:p>
          <a:p>
            <a:r>
              <a:rPr lang="en-US" sz="1100" dirty="0"/>
              <a:t>	</a:t>
            </a:r>
            <a:r>
              <a:rPr lang="en-US" sz="1100" dirty="0" err="1"/>
              <a:t>positionX</a:t>
            </a:r>
            <a:r>
              <a:rPr lang="en-US" sz="1100" dirty="0"/>
              <a:t> = 0;</a:t>
            </a:r>
          </a:p>
          <a:p>
            <a:r>
              <a:rPr lang="en-US" sz="1100" dirty="0"/>
              <a:t>}</a:t>
            </a:r>
          </a:p>
          <a:p>
            <a:endParaRPr lang="en-US" sz="1100" dirty="0"/>
          </a:p>
          <a:p>
            <a:r>
              <a:rPr lang="en-US" sz="1100" dirty="0"/>
              <a:t>void </a:t>
            </a:r>
            <a:r>
              <a:rPr lang="en-US" sz="1100" dirty="0" err="1"/>
              <a:t>OSCListenerApp</a:t>
            </a:r>
            <a:r>
              <a:rPr lang="en-US" sz="1100" dirty="0"/>
              <a:t>::update()</a:t>
            </a:r>
          </a:p>
          <a:p>
            <a:r>
              <a:rPr lang="en-US" sz="1100" dirty="0"/>
              <a:t>{</a:t>
            </a:r>
          </a:p>
          <a:p>
            <a:r>
              <a:rPr lang="en-US" sz="1100" dirty="0"/>
              <a:t>	while( </a:t>
            </a:r>
            <a:r>
              <a:rPr lang="en-US" sz="1100" dirty="0" err="1"/>
              <a:t>listener.hasWaitingMessages</a:t>
            </a:r>
            <a:r>
              <a:rPr lang="en-US" sz="1100" dirty="0"/>
              <a:t>() ) {</a:t>
            </a:r>
          </a:p>
          <a:p>
            <a:r>
              <a:rPr lang="en-US" sz="1100" dirty="0"/>
              <a:t>		</a:t>
            </a:r>
            <a:r>
              <a:rPr lang="en-US" sz="1100" dirty="0" err="1"/>
              <a:t>osc</a:t>
            </a:r>
            <a:r>
              <a:rPr lang="en-US" sz="1100" dirty="0"/>
              <a:t>::Message message;</a:t>
            </a:r>
          </a:p>
          <a:p>
            <a:r>
              <a:rPr lang="en-US" sz="1100" dirty="0"/>
              <a:t>		</a:t>
            </a:r>
            <a:r>
              <a:rPr lang="en-US" sz="1100" dirty="0" err="1"/>
              <a:t>listener.getNextMessage</a:t>
            </a:r>
            <a:r>
              <a:rPr lang="en-US" sz="1100" dirty="0"/>
              <a:t>( &amp;message );</a:t>
            </a:r>
          </a:p>
          <a:p>
            <a:r>
              <a:rPr lang="en-US" sz="1100" dirty="0"/>
              <a:t>		</a:t>
            </a:r>
          </a:p>
          <a:p>
            <a:r>
              <a:rPr lang="en-US" sz="1100" dirty="0"/>
              <a:t>		console() &lt;&lt; "New message received" &lt;&lt; </a:t>
            </a:r>
            <a:r>
              <a:rPr lang="en-US" sz="1100" dirty="0" err="1"/>
              <a:t>std</a:t>
            </a:r>
            <a:r>
              <a:rPr lang="en-US" sz="1100" dirty="0"/>
              <a:t>::</a:t>
            </a:r>
            <a:r>
              <a:rPr lang="en-US" sz="1100" dirty="0" err="1"/>
              <a:t>endl</a:t>
            </a:r>
            <a:r>
              <a:rPr lang="en-US" sz="1100" dirty="0"/>
              <a:t>;</a:t>
            </a:r>
          </a:p>
          <a:p>
            <a:r>
              <a:rPr lang="en-US" sz="1100" dirty="0"/>
              <a:t>		console() &lt;&lt; "Address: " &lt;&lt; </a:t>
            </a:r>
            <a:r>
              <a:rPr lang="en-US" sz="1100" dirty="0" err="1"/>
              <a:t>message.getAddress</a:t>
            </a:r>
            <a:r>
              <a:rPr lang="en-US" sz="1100" dirty="0"/>
              <a:t>() &lt;&lt; </a:t>
            </a:r>
            <a:r>
              <a:rPr lang="en-US" sz="1100" dirty="0" err="1"/>
              <a:t>std</a:t>
            </a:r>
            <a:r>
              <a:rPr lang="en-US" sz="1100" dirty="0"/>
              <a:t>::</a:t>
            </a:r>
            <a:r>
              <a:rPr lang="en-US" sz="1100" dirty="0" err="1"/>
              <a:t>endl</a:t>
            </a:r>
            <a:r>
              <a:rPr lang="en-US" sz="1100" dirty="0"/>
              <a:t>;</a:t>
            </a:r>
          </a:p>
          <a:p>
            <a:r>
              <a:rPr lang="en-US" sz="1100" dirty="0"/>
              <a:t>		console() &lt;&lt; "</a:t>
            </a:r>
            <a:r>
              <a:rPr lang="en-US" sz="1100" dirty="0" err="1"/>
              <a:t>Num</a:t>
            </a:r>
            <a:r>
              <a:rPr lang="en-US" sz="1100" dirty="0"/>
              <a:t> </a:t>
            </a:r>
            <a:r>
              <a:rPr lang="en-US" sz="1100" dirty="0" err="1"/>
              <a:t>Arg</a:t>
            </a:r>
            <a:r>
              <a:rPr lang="en-US" sz="1100" dirty="0"/>
              <a:t>: " &lt;&lt; </a:t>
            </a:r>
            <a:r>
              <a:rPr lang="en-US" sz="1100" dirty="0" err="1"/>
              <a:t>message.getNumArgs</a:t>
            </a:r>
            <a:r>
              <a:rPr lang="en-US" sz="1100" dirty="0"/>
              <a:t>() &lt;&lt; </a:t>
            </a:r>
            <a:r>
              <a:rPr lang="en-US" sz="1100" dirty="0" err="1"/>
              <a:t>std</a:t>
            </a:r>
            <a:r>
              <a:rPr lang="en-US" sz="1100" dirty="0"/>
              <a:t>::</a:t>
            </a:r>
            <a:r>
              <a:rPr lang="en-US" sz="1100" dirty="0" err="1"/>
              <a:t>endl</a:t>
            </a:r>
            <a:r>
              <a:rPr lang="en-US" sz="1100" dirty="0"/>
              <a:t>;</a:t>
            </a:r>
          </a:p>
          <a:p>
            <a:r>
              <a:rPr lang="en-US" sz="1100" dirty="0"/>
              <a:t>		for (</a:t>
            </a:r>
            <a:r>
              <a:rPr lang="en-US" sz="1100" dirty="0" err="1"/>
              <a:t>int</a:t>
            </a:r>
            <a:r>
              <a:rPr lang="en-US" sz="1100" dirty="0"/>
              <a:t> </a:t>
            </a:r>
            <a:r>
              <a:rPr lang="en-US" sz="1100" dirty="0" err="1"/>
              <a:t>i</a:t>
            </a:r>
            <a:r>
              <a:rPr lang="en-US" sz="1100" dirty="0"/>
              <a:t> = 0; </a:t>
            </a:r>
            <a:r>
              <a:rPr lang="en-US" sz="1100" dirty="0" err="1"/>
              <a:t>i</a:t>
            </a:r>
            <a:r>
              <a:rPr lang="en-US" sz="1100" dirty="0"/>
              <a:t> &lt; </a:t>
            </a:r>
            <a:r>
              <a:rPr lang="en-US" sz="1100" dirty="0" err="1"/>
              <a:t>message.getNumArgs</a:t>
            </a:r>
            <a:r>
              <a:rPr lang="en-US" sz="1100" dirty="0"/>
              <a:t>(); </a:t>
            </a:r>
            <a:r>
              <a:rPr lang="en-US" sz="1100" dirty="0" err="1"/>
              <a:t>i</a:t>
            </a:r>
            <a:r>
              <a:rPr lang="en-US" sz="1100" dirty="0"/>
              <a:t>++) {</a:t>
            </a:r>
          </a:p>
          <a:p>
            <a:r>
              <a:rPr lang="en-US" sz="1100" dirty="0"/>
              <a:t>			console() &lt;&lt; "-- Argument " &lt;&lt; </a:t>
            </a:r>
            <a:r>
              <a:rPr lang="en-US" sz="1100" dirty="0" err="1"/>
              <a:t>i</a:t>
            </a:r>
            <a:r>
              <a:rPr lang="en-US" sz="1100" dirty="0"/>
              <a:t> &lt;&lt; </a:t>
            </a:r>
            <a:r>
              <a:rPr lang="en-US" sz="1100" dirty="0" err="1"/>
              <a:t>std</a:t>
            </a:r>
            <a:r>
              <a:rPr lang="en-US" sz="1100" dirty="0"/>
              <a:t>::</a:t>
            </a:r>
            <a:r>
              <a:rPr lang="en-US" sz="1100" dirty="0" err="1"/>
              <a:t>endl</a:t>
            </a:r>
            <a:r>
              <a:rPr lang="en-US" sz="1100" dirty="0"/>
              <a:t>;</a:t>
            </a:r>
          </a:p>
          <a:p>
            <a:r>
              <a:rPr lang="en-US" sz="1100" dirty="0"/>
              <a:t>			console() &lt;&lt; "---- type: " &lt;&lt; </a:t>
            </a:r>
            <a:r>
              <a:rPr lang="en-US" sz="1100" dirty="0" err="1"/>
              <a:t>message.getArgTypeName</a:t>
            </a:r>
            <a:r>
              <a:rPr lang="en-US" sz="1100" dirty="0"/>
              <a:t>(</a:t>
            </a:r>
            <a:r>
              <a:rPr lang="en-US" sz="1100" dirty="0" err="1"/>
              <a:t>i</a:t>
            </a:r>
            <a:r>
              <a:rPr lang="en-US" sz="1100" dirty="0"/>
              <a:t>) &lt;&lt; </a:t>
            </a:r>
            <a:r>
              <a:rPr lang="en-US" sz="1100" dirty="0" err="1"/>
              <a:t>std</a:t>
            </a:r>
            <a:r>
              <a:rPr lang="en-US" sz="1100" dirty="0"/>
              <a:t>::</a:t>
            </a:r>
            <a:r>
              <a:rPr lang="en-US" sz="1100" dirty="0" err="1"/>
              <a:t>endl</a:t>
            </a:r>
            <a:r>
              <a:rPr lang="en-US" sz="1100" dirty="0"/>
              <a:t>;</a:t>
            </a:r>
          </a:p>
          <a:p>
            <a:r>
              <a:rPr lang="en-US" sz="1100" dirty="0"/>
              <a:t>			if( </a:t>
            </a:r>
            <a:r>
              <a:rPr lang="en-US" sz="1100" dirty="0" err="1"/>
              <a:t>message.getArgType</a:t>
            </a:r>
            <a:r>
              <a:rPr lang="en-US" sz="1100" dirty="0"/>
              <a:t>(</a:t>
            </a:r>
            <a:r>
              <a:rPr lang="en-US" sz="1100" dirty="0" err="1"/>
              <a:t>i</a:t>
            </a:r>
            <a:r>
              <a:rPr lang="en-US" sz="1100" dirty="0"/>
              <a:t>) == </a:t>
            </a:r>
            <a:r>
              <a:rPr lang="en-US" sz="1100" dirty="0" err="1"/>
              <a:t>osc</a:t>
            </a:r>
            <a:r>
              <a:rPr lang="en-US" sz="1100" dirty="0"/>
              <a:t>::TYPE_INT32 ) {</a:t>
            </a:r>
          </a:p>
          <a:p>
            <a:r>
              <a:rPr lang="en-US" sz="1100" dirty="0"/>
              <a:t>				try {</a:t>
            </a:r>
          </a:p>
          <a:p>
            <a:r>
              <a:rPr lang="en-US" sz="1100" dirty="0"/>
              <a:t>					console() &lt;&lt; "------ value: "&lt;&lt; message.getArgAsInt32(</a:t>
            </a:r>
            <a:r>
              <a:rPr lang="en-US" sz="1100" dirty="0" err="1"/>
              <a:t>i</a:t>
            </a:r>
            <a:r>
              <a:rPr lang="en-US" sz="1100" dirty="0"/>
              <a:t>) &lt;&lt; </a:t>
            </a:r>
            <a:r>
              <a:rPr lang="en-US" sz="1100" dirty="0" err="1"/>
              <a:t>std</a:t>
            </a:r>
            <a:r>
              <a:rPr lang="en-US" sz="1100" dirty="0"/>
              <a:t>::</a:t>
            </a:r>
            <a:r>
              <a:rPr lang="en-US" sz="1100" dirty="0" err="1"/>
              <a:t>endl</a:t>
            </a:r>
            <a:r>
              <a:rPr lang="en-US" sz="1100" dirty="0"/>
              <a:t>;</a:t>
            </a:r>
          </a:p>
          <a:p>
            <a:r>
              <a:rPr lang="en-US" sz="1100" dirty="0"/>
              <a:t>				}</a:t>
            </a:r>
          </a:p>
          <a:p>
            <a:r>
              <a:rPr lang="en-US" sz="1100" dirty="0"/>
              <a:t>				catch (...) {</a:t>
            </a:r>
          </a:p>
          <a:p>
            <a:r>
              <a:rPr lang="en-US" sz="1100" dirty="0"/>
              <a:t>					console() &lt;&lt; "Exception reading argument as int32" &lt;&lt; </a:t>
            </a:r>
            <a:r>
              <a:rPr lang="en-US" sz="1100" dirty="0" err="1"/>
              <a:t>std</a:t>
            </a:r>
            <a:r>
              <a:rPr lang="en-US" sz="1100" dirty="0"/>
              <a:t>::</a:t>
            </a:r>
            <a:r>
              <a:rPr lang="en-US" sz="1100" dirty="0" err="1"/>
              <a:t>endl</a:t>
            </a:r>
            <a:r>
              <a:rPr lang="en-US" sz="1100" dirty="0"/>
              <a:t>;</a:t>
            </a:r>
          </a:p>
          <a:p>
            <a:r>
              <a:rPr lang="en-US" sz="1100" dirty="0"/>
              <a:t>				}</a:t>
            </a:r>
          </a:p>
          <a:p>
            <a:r>
              <a:rPr lang="en-US" sz="1100" dirty="0"/>
              <a:t>			}</a:t>
            </a:r>
          </a:p>
          <a:p>
            <a:r>
              <a:rPr lang="en-US" sz="1100" dirty="0"/>
              <a:t>			else if( </a:t>
            </a:r>
            <a:r>
              <a:rPr lang="en-US" sz="1100" dirty="0" err="1"/>
              <a:t>message.getArgType</a:t>
            </a:r>
            <a:r>
              <a:rPr lang="en-US" sz="1100" dirty="0"/>
              <a:t>(</a:t>
            </a:r>
            <a:r>
              <a:rPr lang="en-US" sz="1100" dirty="0" err="1"/>
              <a:t>i</a:t>
            </a:r>
            <a:r>
              <a:rPr lang="en-US" sz="1100" dirty="0"/>
              <a:t>) == </a:t>
            </a:r>
            <a:r>
              <a:rPr lang="en-US" sz="1100" dirty="0" err="1"/>
              <a:t>osc</a:t>
            </a:r>
            <a:r>
              <a:rPr lang="en-US" sz="1100" dirty="0"/>
              <a:t>::TYPE_FLOAT ) {</a:t>
            </a:r>
          </a:p>
          <a:p>
            <a:r>
              <a:rPr lang="en-US" sz="1100" dirty="0"/>
              <a:t>				try {</a:t>
            </a:r>
          </a:p>
          <a:p>
            <a:r>
              <a:rPr lang="en-US" sz="1100" dirty="0"/>
              <a:t>					console() &lt;&lt; "------ value: " &lt;&lt; </a:t>
            </a:r>
            <a:r>
              <a:rPr lang="en-US" sz="1100" dirty="0" err="1"/>
              <a:t>message.getArgAsFloat</a:t>
            </a:r>
            <a:r>
              <a:rPr lang="en-US" sz="1100" dirty="0"/>
              <a:t>(</a:t>
            </a:r>
            <a:r>
              <a:rPr lang="en-US" sz="1100" dirty="0" err="1"/>
              <a:t>i</a:t>
            </a:r>
            <a:r>
              <a:rPr lang="en-US" sz="1100" dirty="0"/>
              <a:t>) &lt;&lt; </a:t>
            </a:r>
            <a:r>
              <a:rPr lang="en-US" sz="1100" dirty="0" err="1"/>
              <a:t>std</a:t>
            </a:r>
            <a:r>
              <a:rPr lang="en-US" sz="1100" dirty="0"/>
              <a:t>::</a:t>
            </a:r>
            <a:r>
              <a:rPr lang="en-US" sz="1100" dirty="0" err="1"/>
              <a:t>endl</a:t>
            </a:r>
            <a:r>
              <a:rPr lang="en-US" sz="1100" dirty="0"/>
              <a:t>;</a:t>
            </a:r>
          </a:p>
          <a:p>
            <a:r>
              <a:rPr lang="en-US" sz="1100" dirty="0"/>
              <a:t>				}</a:t>
            </a:r>
          </a:p>
          <a:p>
            <a:r>
              <a:rPr lang="en-US" sz="1100" dirty="0"/>
              <a:t>				catch (...) {</a:t>
            </a:r>
          </a:p>
          <a:p>
            <a:r>
              <a:rPr lang="en-US" sz="1100" dirty="0"/>
              <a:t>					console() &lt;&lt; "Exception reading argument as float" &lt;&lt; </a:t>
            </a:r>
            <a:r>
              <a:rPr lang="en-US" sz="1100" dirty="0" err="1"/>
              <a:t>std</a:t>
            </a:r>
            <a:r>
              <a:rPr lang="en-US" sz="1100" dirty="0"/>
              <a:t>::</a:t>
            </a:r>
            <a:r>
              <a:rPr lang="en-US" sz="1100" dirty="0" err="1"/>
              <a:t>endl</a:t>
            </a:r>
            <a:r>
              <a:rPr lang="en-US" sz="1100" dirty="0"/>
              <a:t>;</a:t>
            </a:r>
          </a:p>
          <a:p>
            <a:r>
              <a:rPr lang="en-US" sz="1100" dirty="0"/>
              <a:t>				}</a:t>
            </a:r>
          </a:p>
          <a:p>
            <a:r>
              <a:rPr lang="en-US" sz="1100" dirty="0"/>
              <a:t>			}</a:t>
            </a:r>
          </a:p>
          <a:p>
            <a:r>
              <a:rPr lang="en-US" sz="1100" dirty="0"/>
              <a:t>			else if( </a:t>
            </a:r>
            <a:r>
              <a:rPr lang="en-US" sz="1100" dirty="0" err="1"/>
              <a:t>message.getArgType</a:t>
            </a:r>
            <a:r>
              <a:rPr lang="en-US" sz="1100" dirty="0"/>
              <a:t>(</a:t>
            </a:r>
            <a:r>
              <a:rPr lang="en-US" sz="1100" dirty="0" err="1"/>
              <a:t>i</a:t>
            </a:r>
            <a:r>
              <a:rPr lang="en-US" sz="1100" dirty="0"/>
              <a:t>) == </a:t>
            </a:r>
            <a:r>
              <a:rPr lang="en-US" sz="1100" dirty="0" err="1"/>
              <a:t>osc</a:t>
            </a:r>
            <a:r>
              <a:rPr lang="en-US" sz="1100" dirty="0"/>
              <a:t>::TYPE_STRING) {</a:t>
            </a:r>
          </a:p>
          <a:p>
            <a:r>
              <a:rPr lang="en-US" sz="1100" dirty="0"/>
              <a:t>				try {</a:t>
            </a:r>
          </a:p>
          <a:p>
            <a:r>
              <a:rPr lang="en-US" sz="1100" dirty="0"/>
              <a:t>					console() &lt;&lt; "------ value: " &lt;&lt; </a:t>
            </a:r>
            <a:r>
              <a:rPr lang="en-US" sz="1100" dirty="0" err="1"/>
              <a:t>message.getArgAsString</a:t>
            </a:r>
            <a:r>
              <a:rPr lang="en-US" sz="1100" dirty="0"/>
              <a:t>(</a:t>
            </a:r>
            <a:r>
              <a:rPr lang="en-US" sz="1100" dirty="0" err="1"/>
              <a:t>i</a:t>
            </a:r>
            <a:r>
              <a:rPr lang="en-US" sz="1100" dirty="0"/>
              <a:t>).</a:t>
            </a:r>
            <a:r>
              <a:rPr lang="en-US" sz="1100" dirty="0" err="1"/>
              <a:t>c_str</a:t>
            </a:r>
            <a:r>
              <a:rPr lang="en-US" sz="1100" dirty="0"/>
              <a:t>() &lt;&lt; </a:t>
            </a:r>
            <a:r>
              <a:rPr lang="en-US" sz="1100" dirty="0" err="1"/>
              <a:t>std</a:t>
            </a:r>
            <a:r>
              <a:rPr lang="en-US" sz="1100" dirty="0"/>
              <a:t>::</a:t>
            </a:r>
            <a:r>
              <a:rPr lang="en-US" sz="1100" dirty="0" err="1"/>
              <a:t>endl</a:t>
            </a:r>
            <a:r>
              <a:rPr lang="en-US" sz="1100" dirty="0"/>
              <a:t>;</a:t>
            </a:r>
          </a:p>
          <a:p>
            <a:r>
              <a:rPr lang="en-US" sz="1100" dirty="0"/>
              <a:t>				}</a:t>
            </a:r>
          </a:p>
          <a:p>
            <a:r>
              <a:rPr lang="en-US" sz="1100" dirty="0"/>
              <a:t>				catch (...) {</a:t>
            </a:r>
          </a:p>
          <a:p>
            <a:r>
              <a:rPr lang="en-US" sz="1100" dirty="0"/>
              <a:t>					console() &lt;&lt; "Exception reading argument as string" &lt;&lt; </a:t>
            </a:r>
            <a:r>
              <a:rPr lang="en-US" sz="1100" dirty="0" err="1"/>
              <a:t>std</a:t>
            </a:r>
            <a:r>
              <a:rPr lang="en-US" sz="1100" dirty="0"/>
              <a:t>::</a:t>
            </a:r>
            <a:r>
              <a:rPr lang="en-US" sz="1100" dirty="0" err="1"/>
              <a:t>endl</a:t>
            </a:r>
            <a:r>
              <a:rPr lang="en-US" sz="1100" dirty="0"/>
              <a:t>;</a:t>
            </a:r>
          </a:p>
          <a:p>
            <a:r>
              <a:rPr lang="en-US" sz="1100" dirty="0"/>
              <a:t>				}</a:t>
            </a:r>
          </a:p>
          <a:p>
            <a:r>
              <a:rPr lang="en-US" sz="1100" dirty="0"/>
              <a:t>			}</a:t>
            </a:r>
          </a:p>
          <a:p>
            <a:r>
              <a:rPr lang="en-US" sz="1100" dirty="0"/>
              <a:t>		}</a:t>
            </a:r>
          </a:p>
          <a:p>
            <a:r>
              <a:rPr lang="en-US" sz="1100" dirty="0"/>
              <a:t>        </a:t>
            </a:r>
          </a:p>
          <a:p>
            <a:r>
              <a:rPr lang="en-US" sz="1100" dirty="0"/>
              <a:t>        if( </a:t>
            </a:r>
            <a:r>
              <a:rPr lang="en-US" sz="1100" dirty="0" err="1"/>
              <a:t>message.getNumArgs</a:t>
            </a:r>
            <a:r>
              <a:rPr lang="en-US" sz="1100" dirty="0"/>
              <a:t>() != 0 &amp;&amp; </a:t>
            </a:r>
            <a:r>
              <a:rPr lang="en-US" sz="1100" dirty="0" err="1"/>
              <a:t>message.getArgType</a:t>
            </a:r>
            <a:r>
              <a:rPr lang="en-US" sz="1100" dirty="0"/>
              <a:t>( 0 ) == </a:t>
            </a:r>
            <a:r>
              <a:rPr lang="en-US" sz="1100" dirty="0" err="1"/>
              <a:t>osc</a:t>
            </a:r>
            <a:r>
              <a:rPr lang="en-US" sz="1100" dirty="0"/>
              <a:t>::TYPE_FLOAT )</a:t>
            </a:r>
          </a:p>
          <a:p>
            <a:r>
              <a:rPr lang="en-US" sz="1100" dirty="0"/>
              <a:t>            </a:t>
            </a:r>
            <a:r>
              <a:rPr lang="en-US" sz="1100" dirty="0" err="1"/>
              <a:t>positionX</a:t>
            </a:r>
            <a:r>
              <a:rPr lang="en-US" sz="1100" dirty="0"/>
              <a:t> = </a:t>
            </a:r>
            <a:r>
              <a:rPr lang="en-US" sz="1100" dirty="0" err="1"/>
              <a:t>message.getArgAsFloat</a:t>
            </a:r>
            <a:r>
              <a:rPr lang="en-US" sz="1100" dirty="0"/>
              <a:t>(0);</a:t>
            </a:r>
          </a:p>
          <a:p>
            <a:r>
              <a:rPr lang="en-US" sz="1100" dirty="0"/>
              <a:t>	}</a:t>
            </a:r>
          </a:p>
          <a:p>
            <a:r>
              <a:rPr lang="en-US" sz="1100" dirty="0"/>
              <a:t>}</a:t>
            </a:r>
          </a:p>
          <a:p>
            <a:endParaRPr lang="en-US" sz="1100" dirty="0"/>
          </a:p>
          <a:p>
            <a:r>
              <a:rPr lang="en-US" sz="1100" dirty="0"/>
              <a:t>void </a:t>
            </a:r>
            <a:r>
              <a:rPr lang="en-US" sz="1100" dirty="0" err="1"/>
              <a:t>OSCListenerApp</a:t>
            </a:r>
            <a:r>
              <a:rPr lang="en-US" sz="1100" dirty="0"/>
              <a:t>::draw()</a:t>
            </a:r>
          </a:p>
          <a:p>
            <a:r>
              <a:rPr lang="en-US" sz="1100" dirty="0"/>
              <a:t>{</a:t>
            </a:r>
          </a:p>
          <a:p>
            <a:r>
              <a:rPr lang="en-US" sz="1100" dirty="0"/>
              <a:t>	</a:t>
            </a:r>
            <a:r>
              <a:rPr lang="en-US" sz="1100" dirty="0" err="1"/>
              <a:t>gl</a:t>
            </a:r>
            <a:r>
              <a:rPr lang="en-US" sz="1100" dirty="0"/>
              <a:t>::clear();</a:t>
            </a:r>
          </a:p>
          <a:p>
            <a:r>
              <a:rPr lang="en-US" sz="1100" dirty="0"/>
              <a:t>	</a:t>
            </a:r>
            <a:r>
              <a:rPr lang="en-US" sz="1100" dirty="0" err="1"/>
              <a:t>gl</a:t>
            </a:r>
            <a:r>
              <a:rPr lang="en-US" sz="1100" dirty="0"/>
              <a:t>::color( Color::white() );</a:t>
            </a:r>
          </a:p>
          <a:p>
            <a:r>
              <a:rPr lang="en-US" sz="1100" dirty="0"/>
              <a:t>	</a:t>
            </a:r>
            <a:r>
              <a:rPr lang="en-US" sz="1100" dirty="0" err="1"/>
              <a:t>gl</a:t>
            </a:r>
            <a:r>
              <a:rPr lang="en-US" sz="1100" dirty="0"/>
              <a:t>::</a:t>
            </a:r>
            <a:r>
              <a:rPr lang="en-US" sz="1100" dirty="0" err="1"/>
              <a:t>drawSolidRect</a:t>
            </a:r>
            <a:r>
              <a:rPr lang="en-US" sz="1100" dirty="0"/>
              <a:t>( </a:t>
            </a:r>
            <a:r>
              <a:rPr lang="en-US" sz="1100" dirty="0" err="1"/>
              <a:t>Rectf</a:t>
            </a:r>
            <a:r>
              <a:rPr lang="en-US" sz="1100" dirty="0"/>
              <a:t>(Vec2f(0, 0), Vec2f(</a:t>
            </a:r>
            <a:r>
              <a:rPr lang="en-US" sz="1100" dirty="0" err="1"/>
              <a:t>positionX</a:t>
            </a:r>
            <a:r>
              <a:rPr lang="en-US" sz="1100" dirty="0"/>
              <a:t> * </a:t>
            </a:r>
            <a:r>
              <a:rPr lang="en-US" sz="1100" dirty="0" err="1"/>
              <a:t>getWindowWidth</a:t>
            </a:r>
            <a:r>
              <a:rPr lang="en-US" sz="1100" dirty="0"/>
              <a:t>(), </a:t>
            </a:r>
            <a:r>
              <a:rPr lang="en-US" sz="1100" dirty="0" err="1"/>
              <a:t>getWindowHeight</a:t>
            </a:r>
            <a:r>
              <a:rPr lang="en-US" sz="1100" dirty="0"/>
              <a:t>())) );</a:t>
            </a:r>
          </a:p>
          <a:p>
            <a:r>
              <a:rPr lang="en-US" sz="1100" dirty="0"/>
              <a:t>}</a:t>
            </a:r>
          </a:p>
          <a:p>
            <a:endParaRPr lang="en-US" sz="1100" dirty="0"/>
          </a:p>
          <a:p>
            <a:r>
              <a:rPr lang="en-US" sz="1100" dirty="0"/>
              <a:t>CINDER_APP_NATIVE( </a:t>
            </a:r>
            <a:r>
              <a:rPr lang="en-US" sz="1100" dirty="0" err="1"/>
              <a:t>OSCListenerApp</a:t>
            </a:r>
            <a:r>
              <a:rPr lang="en-US" sz="1100" dirty="0"/>
              <a:t>, </a:t>
            </a:r>
            <a:r>
              <a:rPr lang="en-US" sz="1100" dirty="0" err="1"/>
              <a:t>RendererGl</a:t>
            </a:r>
            <a:r>
              <a:rPr lang="en-US" sz="1100" dirty="0"/>
              <a:t> )</a:t>
            </a:r>
          </a:p>
        </p:txBody>
      </p:sp>
    </p:spTree>
    <p:extLst>
      <p:ext uri="{BB962C8B-B14F-4D97-AF65-F5344CB8AC3E}">
        <p14:creationId xmlns:p14="http://schemas.microsoft.com/office/powerpoint/2010/main" val="79864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topics in Cinder!</a:t>
            </a:r>
            <a:endParaRPr lang="en-US" dirty="0"/>
          </a:p>
        </p:txBody>
      </p:sp>
      <p:sp>
        <p:nvSpPr>
          <p:cNvPr id="4" name="Rectangle 3"/>
          <p:cNvSpPr/>
          <p:nvPr/>
        </p:nvSpPr>
        <p:spPr>
          <a:xfrm>
            <a:off x="2209800" y="1524000"/>
            <a:ext cx="4572000" cy="9787293"/>
          </a:xfrm>
          <a:prstGeom prst="rect">
            <a:avLst/>
          </a:prstGeom>
        </p:spPr>
        <p:txBody>
          <a:bodyPr>
            <a:spAutoFit/>
          </a:bodyPr>
          <a:lstStyle/>
          <a:p>
            <a:r>
              <a:rPr lang="en-US" dirty="0"/>
              <a:t>SECTION TWO: FLOCKING SIMULATION</a:t>
            </a:r>
          </a:p>
          <a:p>
            <a:endParaRPr lang="en-US" dirty="0"/>
          </a:p>
          <a:p>
            <a:r>
              <a:rPr lang="en-US" dirty="0"/>
              <a:t>Chapter 1: Camera and Parameters</a:t>
            </a:r>
          </a:p>
          <a:p>
            <a:r>
              <a:rPr lang="en-US" dirty="0"/>
              <a:t>We will learn about the Cinder Camera class and use it to create a 3D environment for the Particle engine we made in Section One. Then we will show how to setup a </a:t>
            </a:r>
            <a:r>
              <a:rPr lang="en-US" dirty="0" err="1"/>
              <a:t>Params</a:t>
            </a:r>
            <a:r>
              <a:rPr lang="en-US" dirty="0"/>
              <a:t> class for controlling variables during runtime.</a:t>
            </a:r>
          </a:p>
          <a:p>
            <a:endParaRPr lang="en-US" dirty="0"/>
          </a:p>
          <a:p>
            <a:r>
              <a:rPr lang="en-US" dirty="0"/>
              <a:t>Chapter 2: Rule One - Separation</a:t>
            </a:r>
          </a:p>
          <a:p>
            <a:r>
              <a:rPr lang="en-US" dirty="0"/>
              <a:t>The first rule of flocking is described and implemented. This rule states that all flocking objects should avoid getting too close to each other. This helps to mitigate overcrowding and collisions.</a:t>
            </a:r>
          </a:p>
          <a:p>
            <a:endParaRPr lang="en-US" dirty="0"/>
          </a:p>
          <a:p>
            <a:r>
              <a:rPr lang="en-US" dirty="0"/>
              <a:t>Chapter 3: Rule Two - Cohesion</a:t>
            </a:r>
          </a:p>
          <a:p>
            <a:r>
              <a:rPr lang="en-US" dirty="0"/>
              <a:t>The second rule is one of attraction. Flocking objects will move towards each other in order to prevent any individual from becoming isolated and exposed.</a:t>
            </a:r>
          </a:p>
          <a:p>
            <a:endParaRPr lang="en-US" dirty="0"/>
          </a:p>
          <a:p>
            <a:r>
              <a:rPr lang="en-US" dirty="0"/>
              <a:t>Chapter 4: Rule Three - Alignment</a:t>
            </a:r>
          </a:p>
          <a:p>
            <a:r>
              <a:rPr lang="en-US" dirty="0"/>
              <a:t>The third rule is arguably the most important. Alignment, or orientation, states that flocking objects will try to move in the general direction of the nearest neighbors. This inevitably leads to characteristic group behavior that is witnessed in large groups of birds and fish.</a:t>
            </a:r>
          </a:p>
          <a:p>
            <a:endParaRPr lang="en-US" dirty="0"/>
          </a:p>
          <a:p>
            <a:r>
              <a:rPr lang="en-US" dirty="0"/>
              <a:t>Chapter 5: Rule Four - Evasion</a:t>
            </a:r>
          </a:p>
          <a:p>
            <a:r>
              <a:rPr lang="en-US" dirty="0"/>
              <a:t>In this final chapter, we will add a few predators to the simulation and show how to add personality and behavioral diversity to the flock in order to produce a more organic result. </a:t>
            </a:r>
          </a:p>
        </p:txBody>
      </p:sp>
    </p:spTree>
    <p:extLst>
      <p:ext uri="{BB962C8B-B14F-4D97-AF65-F5344CB8AC3E}">
        <p14:creationId xmlns:p14="http://schemas.microsoft.com/office/powerpoint/2010/main" val="81358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100" y="0"/>
            <a:ext cx="8556082" cy="6858000"/>
          </a:xfrm>
          <a:prstGeom prst="rect">
            <a:avLst/>
          </a:prstGeom>
        </p:spPr>
      </p:pic>
    </p:spTree>
    <p:extLst>
      <p:ext uri="{BB962C8B-B14F-4D97-AF65-F5344CB8AC3E}">
        <p14:creationId xmlns:p14="http://schemas.microsoft.com/office/powerpoint/2010/main" val="50075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8200"/>
            <a:ext cx="9144000" cy="5181357"/>
          </a:xfrm>
          <a:prstGeom prst="rect">
            <a:avLst/>
          </a:prstGeom>
        </p:spPr>
      </p:pic>
    </p:spTree>
    <p:extLst>
      <p:ext uri="{BB962C8B-B14F-4D97-AF65-F5344CB8AC3E}">
        <p14:creationId xmlns:p14="http://schemas.microsoft.com/office/powerpoint/2010/main" val="239380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dirty="0" smtClean="0"/>
              <a:t>Syllabus</a:t>
            </a:r>
            <a:endParaRPr lang="en-US" dirty="0"/>
          </a:p>
        </p:txBody>
      </p:sp>
      <p:sp>
        <p:nvSpPr>
          <p:cNvPr id="1025" name="Rectangle 1"/>
          <p:cNvSpPr>
            <a:spLocks noChangeArrowheads="1"/>
          </p:cNvSpPr>
          <p:nvPr/>
        </p:nvSpPr>
        <p:spPr bwMode="auto">
          <a:xfrm>
            <a:off x="457200" y="1250722"/>
            <a:ext cx="79248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1) First program and introduction to data types and control structures with applications for games learning how to use the programming environment Mar 25-27</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2) Objects, encapsulation, abstract data types, data protection and scope April 1-3</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3) Basic data structures and how to use them, opening files and performing operations on files –</a:t>
            </a:r>
            <a:r>
              <a:rPr kumimoji="0" lang="en-US" sz="1400" b="1"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April 8-10</a:t>
            </a:r>
            <a:endParaRPr kumimoji="0" lang="en-US" sz="1400" b="1"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4) Algorithms on data structures, algorithms for specific tasks, simple AI and planning type algorithms, game AI algorithms April 15-17</a:t>
            </a: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Project 1 Due – April 17</a:t>
            </a:r>
          </a:p>
          <a:p>
            <a:pPr eaLnBrk="0" fontAlgn="base" hangingPunct="0">
              <a:spcBef>
                <a:spcPct val="0"/>
              </a:spcBef>
              <a:spcAft>
                <a:spcPct val="0"/>
              </a:spcAft>
            </a:pPr>
            <a:r>
              <a:rPr kumimoji="0" lang="en-US" sz="1400" b="0" i="0" strike="noStrike" cap="none" normalizeH="0" baseline="0" dirty="0" smtClean="0">
                <a:ln>
                  <a:noFill/>
                </a:ln>
                <a:solidFill>
                  <a:srgbClr val="222222"/>
                </a:solidFill>
                <a:effectLst/>
                <a:latin typeface="Verdana" pitchFamily="34" charset="0"/>
                <a:ea typeface="Verdana" pitchFamily="34" charset="0"/>
                <a:cs typeface="Verdana" pitchFamily="34" charset="0"/>
              </a:rPr>
              <a:t>5) More AI: search, heuristics, optimization, decision trees, supervised/unsupervised learning </a:t>
            </a:r>
            <a:r>
              <a:rPr lang="en-US" sz="1400" dirty="0" smtClean="0">
                <a:solidFill>
                  <a:srgbClr val="222222"/>
                </a:solidFill>
                <a:latin typeface="Verdana" pitchFamily="34" charset="0"/>
                <a:ea typeface="Verdana" pitchFamily="34" charset="0"/>
                <a:cs typeface="Verdana" pitchFamily="34" charset="0"/>
              </a:rPr>
              <a:t>– April 22-24</a:t>
            </a:r>
            <a:endParaRPr kumimoji="0" lang="en-US" sz="1400" b="0" i="0"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6) Game</a:t>
            </a:r>
            <a:r>
              <a:rPr kumimoji="0" lang="en-US" sz="1400" b="0" i="0" u="none" strike="noStrike" cap="none" normalizeH="0" dirty="0" smtClean="0">
                <a:ln>
                  <a:noFill/>
                </a:ln>
                <a:solidFill>
                  <a:srgbClr val="222222"/>
                </a:solidFill>
                <a:effectLst/>
                <a:latin typeface="Verdana" pitchFamily="34" charset="0"/>
                <a:ea typeface="Verdana" pitchFamily="34" charset="0"/>
                <a:cs typeface="Verdana" pitchFamily="34" charset="0"/>
              </a:rPr>
              <a:t> API and/or </a:t>
            </a:r>
            <a:r>
              <a:rPr lang="en-US" sz="1400" dirty="0" smtClean="0">
                <a:solidFill>
                  <a:srgbClr val="222222"/>
                </a:solidFill>
                <a:latin typeface="Verdana" pitchFamily="34" charset="0"/>
                <a:ea typeface="Verdana" pitchFamily="34" charset="0"/>
                <a:cs typeface="Verdana" pitchFamily="34" charset="0"/>
              </a:rPr>
              <a:t>e</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vent-oriented programming, model view controller, map reduce filter </a:t>
            </a:r>
            <a:r>
              <a:rPr lang="en-US" sz="1400" dirty="0" smtClean="0">
                <a:solidFill>
                  <a:srgbClr val="222222"/>
                </a:solidFill>
                <a:latin typeface="Verdana" pitchFamily="34" charset="0"/>
                <a:ea typeface="Verdana" pitchFamily="34" charset="0"/>
                <a:cs typeface="Verdana" pitchFamily="34" charset="0"/>
              </a:rPr>
              <a:t>– April 29, May 1</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7) Basic threads models and some simple databases </a:t>
            </a:r>
            <a:r>
              <a:rPr lang="en-US" sz="1400" dirty="0" err="1" smtClean="0">
                <a:solidFill>
                  <a:srgbClr val="222222"/>
                </a:solidFill>
                <a:latin typeface="Verdana" pitchFamily="34" charset="0"/>
                <a:ea typeface="Verdana" pitchFamily="34" charset="0"/>
                <a:cs typeface="Verdana" pitchFamily="34" charset="0"/>
              </a:rPr>
              <a:t>SQLite</a:t>
            </a:r>
            <a:r>
              <a:rPr lang="en-US" sz="1400" dirty="0" smtClean="0">
                <a:solidFill>
                  <a:srgbClr val="222222"/>
                </a:solidFill>
                <a:latin typeface="Verdana" pitchFamily="34" charset="0"/>
                <a:ea typeface="Verdana" pitchFamily="34" charset="0"/>
                <a:cs typeface="Verdana" pitchFamily="34" charset="0"/>
              </a:rPr>
              <a:t> May 6-8</a:t>
            </a:r>
            <a:endParaRPr kumimoji="0" lang="en-US" sz="1400" b="0" i="0"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8) Graphics programming, </a:t>
            </a:r>
            <a:r>
              <a:rPr kumimoji="0" lang="en-US" sz="1400" b="0" i="0" u="none" strike="noStrike" cap="none" normalizeH="0" baseline="0" dirty="0" err="1" smtClean="0">
                <a:ln>
                  <a:noFill/>
                </a:ln>
                <a:solidFill>
                  <a:srgbClr val="222222"/>
                </a:solidFill>
                <a:effectLst/>
                <a:latin typeface="Verdana" pitchFamily="34" charset="0"/>
                <a:ea typeface="Verdana" pitchFamily="34" charset="0"/>
                <a:cs typeface="Verdana" pitchFamily="34" charset="0"/>
              </a:rPr>
              <a:t>shaders</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textures, 3D models and rotations </a:t>
            </a:r>
            <a:r>
              <a:rPr lang="en-US" sz="1400" dirty="0" smtClean="0">
                <a:solidFill>
                  <a:srgbClr val="222222"/>
                </a:solidFill>
                <a:latin typeface="Verdana" pitchFamily="34" charset="0"/>
                <a:ea typeface="Verdana" pitchFamily="34" charset="0"/>
                <a:cs typeface="Verdana" pitchFamily="34" charset="0"/>
              </a:rPr>
              <a:t>May 13-15</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Project 2 Due May 15</a:t>
            </a:r>
            <a:endParaRPr lang="en-US" sz="1400" u="sng" dirty="0" smtClean="0">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9</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Threads, Atomic, and Exceptions, more </a:t>
            </a:r>
            <a:r>
              <a:rPr lang="en-US" sz="1400" dirty="0" smtClean="0">
                <a:solidFill>
                  <a:srgbClr val="222222"/>
                </a:solidFill>
                <a:latin typeface="Verdana" pitchFamily="34" charset="0"/>
                <a:ea typeface="Verdana" pitchFamily="34" charset="0"/>
                <a:cs typeface="Verdana" pitchFamily="34" charset="0"/>
              </a:rPr>
              <a:t>May 20</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10</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Gesture </a:t>
            </a:r>
            <a:r>
              <a:rPr lang="en-US" sz="1400" dirty="0">
                <a:solidFill>
                  <a:srgbClr val="222222"/>
                </a:solidFill>
                <a:latin typeface="Verdana" pitchFamily="34" charset="0"/>
                <a:ea typeface="Verdana" pitchFamily="34" charset="0"/>
                <a:cs typeface="Verdana" pitchFamily="34" charset="0"/>
              </a:rPr>
              <a:t>recognition &amp; depth controllers like the Microsoft </a:t>
            </a:r>
            <a:r>
              <a:rPr lang="en-US" sz="1400" dirty="0" err="1">
                <a:solidFill>
                  <a:srgbClr val="222222"/>
                </a:solidFill>
                <a:latin typeface="Verdana" pitchFamily="34" charset="0"/>
                <a:ea typeface="Verdana" pitchFamily="34" charset="0"/>
                <a:cs typeface="Verdana" pitchFamily="34" charset="0"/>
              </a:rPr>
              <a:t>Kinect</a:t>
            </a:r>
            <a:r>
              <a:rPr lang="en-US" sz="1400" dirty="0">
                <a:solidFill>
                  <a:srgbClr val="222222"/>
                </a:solidFill>
                <a:latin typeface="Verdana" pitchFamily="34" charset="0"/>
                <a:ea typeface="Verdana" pitchFamily="34" charset="0"/>
                <a:cs typeface="Verdana" pitchFamily="34" charset="0"/>
              </a:rPr>
              <a:t>, Network Programming &amp; TCP/IP, </a:t>
            </a:r>
            <a:r>
              <a:rPr lang="en-US" sz="1400" dirty="0" smtClean="0">
                <a:solidFill>
                  <a:srgbClr val="222222"/>
                </a:solidFill>
                <a:latin typeface="Verdana" pitchFamily="34" charset="0"/>
                <a:ea typeface="Verdana" pitchFamily="34" charset="0"/>
                <a:cs typeface="Verdana" pitchFamily="34" charset="0"/>
              </a:rPr>
              <a:t>OSC May 27</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11</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Selected Topics </a:t>
            </a:r>
            <a:r>
              <a:rPr lang="en-US" sz="1400" dirty="0" smtClean="0">
                <a:solidFill>
                  <a:srgbClr val="222222"/>
                </a:solidFill>
                <a:latin typeface="Verdana" pitchFamily="34" charset="0"/>
                <a:ea typeface="Verdana" pitchFamily="34" charset="0"/>
                <a:cs typeface="Verdana" pitchFamily="34" charset="0"/>
              </a:rPr>
              <a:t>June 3</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12</a:t>
            </a:r>
            <a:r>
              <a:rPr lang="en-US" sz="1400" dirty="0" smtClean="0">
                <a:solidFill>
                  <a:srgbClr val="222222"/>
                </a:solidFill>
                <a:latin typeface="Verdana" pitchFamily="34" charset="0"/>
                <a:ea typeface="Verdana" pitchFamily="34" charset="0"/>
                <a:cs typeface="Verdana" pitchFamily="34" charset="0"/>
              </a:rPr>
              <a:t>) Working on student projects </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June 10</a:t>
            </a: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Final project presentations Project 3/Final Project Due June 10</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46583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600" y="0"/>
            <a:ext cx="8428463" cy="6858000"/>
          </a:xfrm>
          <a:prstGeom prst="rect">
            <a:avLst/>
          </a:prstGeom>
        </p:spPr>
      </p:pic>
    </p:spTree>
    <p:extLst>
      <p:ext uri="{BB962C8B-B14F-4D97-AF65-F5344CB8AC3E}">
        <p14:creationId xmlns:p14="http://schemas.microsoft.com/office/powerpoint/2010/main" val="107416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800" y="0"/>
            <a:ext cx="8268056" cy="6858000"/>
          </a:xfrm>
          <a:prstGeom prst="rect">
            <a:avLst/>
          </a:prstGeom>
        </p:spPr>
      </p:pic>
    </p:spTree>
    <p:extLst>
      <p:ext uri="{BB962C8B-B14F-4D97-AF65-F5344CB8AC3E}">
        <p14:creationId xmlns:p14="http://schemas.microsoft.com/office/powerpoint/2010/main" val="4206686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9900" y="0"/>
            <a:ext cx="8180679" cy="6858000"/>
          </a:xfrm>
          <a:prstGeom prst="rect">
            <a:avLst/>
          </a:prstGeom>
        </p:spPr>
      </p:pic>
    </p:spTree>
    <p:extLst>
      <p:ext uri="{BB962C8B-B14F-4D97-AF65-F5344CB8AC3E}">
        <p14:creationId xmlns:p14="http://schemas.microsoft.com/office/powerpoint/2010/main" val="227980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5700" y="101600"/>
            <a:ext cx="6819900" cy="6654800"/>
          </a:xfrm>
          <a:prstGeom prst="rect">
            <a:avLst/>
          </a:prstGeom>
        </p:spPr>
      </p:pic>
    </p:spTree>
    <p:extLst>
      <p:ext uri="{BB962C8B-B14F-4D97-AF65-F5344CB8AC3E}">
        <p14:creationId xmlns:p14="http://schemas.microsoft.com/office/powerpoint/2010/main" val="23656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100" y="0"/>
            <a:ext cx="8542612" cy="6858000"/>
          </a:xfrm>
          <a:prstGeom prst="rect">
            <a:avLst/>
          </a:prstGeom>
        </p:spPr>
      </p:pic>
    </p:spTree>
    <p:extLst>
      <p:ext uri="{BB962C8B-B14F-4D97-AF65-F5344CB8AC3E}">
        <p14:creationId xmlns:p14="http://schemas.microsoft.com/office/powerpoint/2010/main" val="407005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1" y="0"/>
            <a:ext cx="9144000" cy="7201974"/>
          </a:xfrm>
          <a:prstGeom prst="rect">
            <a:avLst/>
          </a:prstGeom>
        </p:spPr>
        <p:txBody>
          <a:bodyPr wrap="square">
            <a:spAutoFit/>
          </a:bodyPr>
          <a:lstStyle/>
          <a:p>
            <a:r>
              <a:rPr lang="en-US" sz="1100" dirty="0"/>
              <a:t>#include "cinder/app/</a:t>
            </a:r>
            <a:r>
              <a:rPr lang="en-US" sz="1100" dirty="0" err="1"/>
              <a:t>AppBasic.h</a:t>
            </a:r>
            <a:r>
              <a:rPr lang="en-US" sz="1100" dirty="0"/>
              <a:t>"</a:t>
            </a:r>
          </a:p>
          <a:p>
            <a:r>
              <a:rPr lang="en-US" sz="1100" dirty="0"/>
              <a:t>#include "cinder/</a:t>
            </a:r>
            <a:r>
              <a:rPr lang="en-US" sz="1100" dirty="0" err="1"/>
              <a:t>Rand.h</a:t>
            </a:r>
            <a:r>
              <a:rPr lang="en-US" sz="1100" dirty="0"/>
              <a:t>"</a:t>
            </a:r>
          </a:p>
          <a:p>
            <a:r>
              <a:rPr lang="en-US" sz="1100" dirty="0"/>
              <a:t>#include "cinder/</a:t>
            </a:r>
            <a:r>
              <a:rPr lang="en-US" sz="1100" dirty="0" err="1"/>
              <a:t>Vector.h</a:t>
            </a:r>
            <a:r>
              <a:rPr lang="en-US" sz="1100" dirty="0"/>
              <a:t>"</a:t>
            </a:r>
          </a:p>
          <a:p>
            <a:r>
              <a:rPr lang="en-US" sz="1100" dirty="0"/>
              <a:t>#include "</a:t>
            </a:r>
            <a:r>
              <a:rPr lang="en-US" sz="1100" dirty="0" err="1"/>
              <a:t>ParticleController.h</a:t>
            </a:r>
            <a:r>
              <a:rPr lang="en-US" sz="1100" dirty="0"/>
              <a:t>"</a:t>
            </a:r>
          </a:p>
          <a:p>
            <a:endParaRPr lang="en-US" sz="1100" dirty="0"/>
          </a:p>
          <a:p>
            <a:r>
              <a:rPr lang="en-US" sz="1100" dirty="0"/>
              <a:t>using namespace ci;</a:t>
            </a:r>
          </a:p>
          <a:p>
            <a:r>
              <a:rPr lang="en-US" sz="1100" dirty="0"/>
              <a:t>using </a:t>
            </a:r>
            <a:r>
              <a:rPr lang="en-US" sz="1100" dirty="0" err="1"/>
              <a:t>std</a:t>
            </a:r>
            <a:r>
              <a:rPr lang="en-US" sz="1100" dirty="0"/>
              <a:t>::list;</a:t>
            </a:r>
          </a:p>
          <a:p>
            <a:endParaRPr lang="en-US" sz="1100" dirty="0"/>
          </a:p>
          <a:p>
            <a:r>
              <a:rPr lang="en-US" sz="1100" dirty="0" err="1"/>
              <a:t>ParticleController</a:t>
            </a:r>
            <a:r>
              <a:rPr lang="en-US" sz="1100" dirty="0"/>
              <a:t>::</a:t>
            </a:r>
            <a:r>
              <a:rPr lang="en-US" sz="1100" dirty="0" err="1"/>
              <a:t>ParticleController</a:t>
            </a:r>
            <a:r>
              <a:rPr lang="en-US" sz="1100" dirty="0"/>
              <a:t>()</a:t>
            </a:r>
          </a:p>
          <a:p>
            <a:r>
              <a:rPr lang="en-US" sz="1100" dirty="0"/>
              <a:t>{</a:t>
            </a:r>
          </a:p>
          <a:p>
            <a:r>
              <a:rPr lang="en-US" sz="1100" dirty="0" smtClean="0"/>
              <a:t>}</a:t>
            </a:r>
            <a:endParaRPr lang="en-US" sz="1100" dirty="0"/>
          </a:p>
          <a:p>
            <a:r>
              <a:rPr lang="en-US" sz="1100" dirty="0"/>
              <a:t>void </a:t>
            </a:r>
            <a:r>
              <a:rPr lang="en-US" sz="1100" dirty="0" err="1"/>
              <a:t>ParticleController</a:t>
            </a:r>
            <a:r>
              <a:rPr lang="en-US" sz="1100" dirty="0"/>
              <a:t>::</a:t>
            </a:r>
            <a:r>
              <a:rPr lang="en-US" sz="1100" dirty="0" err="1"/>
              <a:t>pullToCenter</a:t>
            </a:r>
            <a:r>
              <a:rPr lang="en-US" sz="1100" dirty="0"/>
              <a:t>( </a:t>
            </a:r>
            <a:r>
              <a:rPr lang="en-US" sz="1100" dirty="0" err="1"/>
              <a:t>const</a:t>
            </a:r>
            <a:r>
              <a:rPr lang="en-US" sz="1100" dirty="0"/>
              <a:t> ci::Vec3f &amp;center )</a:t>
            </a:r>
          </a:p>
          <a:p>
            <a:r>
              <a:rPr lang="en-US" sz="1100" dirty="0"/>
              <a:t>{</a:t>
            </a:r>
          </a:p>
          <a:p>
            <a:r>
              <a:rPr lang="en-US" sz="1100" dirty="0"/>
              <a:t>	for( list&lt;Particle&gt;::iterator p = </a:t>
            </a:r>
            <a:r>
              <a:rPr lang="en-US" sz="1100" dirty="0" err="1"/>
              <a:t>mParticles.begin</a:t>
            </a:r>
            <a:r>
              <a:rPr lang="en-US" sz="1100" dirty="0"/>
              <a:t>(); p != </a:t>
            </a:r>
            <a:r>
              <a:rPr lang="en-US" sz="1100" dirty="0" err="1"/>
              <a:t>mParticles.end</a:t>
            </a:r>
            <a:r>
              <a:rPr lang="en-US" sz="1100" dirty="0"/>
              <a:t>(); ++p ) {</a:t>
            </a:r>
          </a:p>
          <a:p>
            <a:r>
              <a:rPr lang="en-US" sz="1100" dirty="0"/>
              <a:t>		p-&gt;</a:t>
            </a:r>
            <a:r>
              <a:rPr lang="en-US" sz="1100" dirty="0" err="1"/>
              <a:t>pullToCenter</a:t>
            </a:r>
            <a:r>
              <a:rPr lang="en-US" sz="1100" dirty="0"/>
              <a:t>( center );</a:t>
            </a:r>
          </a:p>
          <a:p>
            <a:r>
              <a:rPr lang="en-US" sz="1100" dirty="0"/>
              <a:t>	}</a:t>
            </a:r>
          </a:p>
          <a:p>
            <a:r>
              <a:rPr lang="en-US" sz="1100" dirty="0" smtClean="0"/>
              <a:t>}</a:t>
            </a:r>
            <a:endParaRPr lang="en-US" sz="1100" dirty="0"/>
          </a:p>
          <a:p>
            <a:r>
              <a:rPr lang="en-US" sz="1100" dirty="0"/>
              <a:t>void </a:t>
            </a:r>
            <a:r>
              <a:rPr lang="en-US" sz="1100" dirty="0" err="1"/>
              <a:t>ParticleController</a:t>
            </a:r>
            <a:r>
              <a:rPr lang="en-US" sz="1100" dirty="0"/>
              <a:t>::update()</a:t>
            </a:r>
          </a:p>
          <a:p>
            <a:r>
              <a:rPr lang="en-US" sz="1100" dirty="0"/>
              <a:t>{</a:t>
            </a:r>
          </a:p>
          <a:p>
            <a:r>
              <a:rPr lang="en-US" sz="1100" dirty="0"/>
              <a:t>	for( list&lt;Particle&gt;::iterator p = </a:t>
            </a:r>
            <a:r>
              <a:rPr lang="en-US" sz="1100" dirty="0" err="1"/>
              <a:t>mParticles.begin</a:t>
            </a:r>
            <a:r>
              <a:rPr lang="en-US" sz="1100" dirty="0"/>
              <a:t>(); p != </a:t>
            </a:r>
            <a:r>
              <a:rPr lang="en-US" sz="1100" dirty="0" err="1"/>
              <a:t>mParticles.end</a:t>
            </a:r>
            <a:r>
              <a:rPr lang="en-US" sz="1100" dirty="0"/>
              <a:t>(); ++p ) {</a:t>
            </a:r>
          </a:p>
          <a:p>
            <a:r>
              <a:rPr lang="en-US" sz="1100" dirty="0"/>
              <a:t>		p-&gt;update();</a:t>
            </a:r>
          </a:p>
          <a:p>
            <a:r>
              <a:rPr lang="en-US" sz="1100" dirty="0"/>
              <a:t>	}</a:t>
            </a:r>
          </a:p>
          <a:p>
            <a:r>
              <a:rPr lang="en-US" sz="1100" dirty="0" smtClean="0"/>
              <a:t>}</a:t>
            </a:r>
            <a:endParaRPr lang="en-US" sz="1100" dirty="0"/>
          </a:p>
          <a:p>
            <a:r>
              <a:rPr lang="en-US" sz="1100" dirty="0"/>
              <a:t>void </a:t>
            </a:r>
            <a:r>
              <a:rPr lang="en-US" sz="1100" dirty="0" err="1"/>
              <a:t>ParticleController</a:t>
            </a:r>
            <a:r>
              <a:rPr lang="en-US" sz="1100" dirty="0"/>
              <a:t>::draw()</a:t>
            </a:r>
          </a:p>
          <a:p>
            <a:r>
              <a:rPr lang="en-US" sz="1100" dirty="0"/>
              <a:t>{</a:t>
            </a:r>
          </a:p>
          <a:p>
            <a:r>
              <a:rPr lang="en-US" sz="1100" dirty="0"/>
              <a:t>	for( list&lt;Particle&gt;::iterator p = </a:t>
            </a:r>
            <a:r>
              <a:rPr lang="en-US" sz="1100" dirty="0" err="1"/>
              <a:t>mParticles.begin</a:t>
            </a:r>
            <a:r>
              <a:rPr lang="en-US" sz="1100" dirty="0"/>
              <a:t>(); p != </a:t>
            </a:r>
            <a:r>
              <a:rPr lang="en-US" sz="1100" dirty="0" err="1"/>
              <a:t>mParticles.end</a:t>
            </a:r>
            <a:r>
              <a:rPr lang="en-US" sz="1100" dirty="0"/>
              <a:t>(); ++p ) {</a:t>
            </a:r>
          </a:p>
          <a:p>
            <a:r>
              <a:rPr lang="pl-PL" sz="1100" dirty="0"/>
              <a:t>		p-&gt;</a:t>
            </a:r>
            <a:r>
              <a:rPr lang="pl-PL" sz="1100" dirty="0" err="1"/>
              <a:t>draw</a:t>
            </a:r>
            <a:r>
              <a:rPr lang="pl-PL" sz="1100" dirty="0"/>
              <a:t>();</a:t>
            </a:r>
          </a:p>
          <a:p>
            <a:r>
              <a:rPr lang="pl-PL" sz="1100" dirty="0"/>
              <a:t>	}</a:t>
            </a:r>
          </a:p>
          <a:p>
            <a:r>
              <a:rPr lang="pl-PL" sz="1100" dirty="0"/>
              <a:t>}</a:t>
            </a:r>
          </a:p>
          <a:p>
            <a:endParaRPr lang="pl-PL" sz="1100" dirty="0"/>
          </a:p>
          <a:p>
            <a:r>
              <a:rPr lang="pl-PL" sz="1100" dirty="0" err="1"/>
              <a:t>void</a:t>
            </a:r>
            <a:r>
              <a:rPr lang="pl-PL" sz="1100" dirty="0"/>
              <a:t> </a:t>
            </a:r>
            <a:r>
              <a:rPr lang="pl-PL" sz="1100" dirty="0" err="1"/>
              <a:t>ParticleController</a:t>
            </a:r>
            <a:r>
              <a:rPr lang="pl-PL" sz="1100" dirty="0"/>
              <a:t>::</a:t>
            </a:r>
            <a:r>
              <a:rPr lang="pl-PL" sz="1100" dirty="0" err="1"/>
              <a:t>addParticles</a:t>
            </a:r>
            <a:r>
              <a:rPr lang="pl-PL" sz="1100" dirty="0"/>
              <a:t>( </a:t>
            </a:r>
            <a:r>
              <a:rPr lang="pl-PL" sz="1100" dirty="0" err="1"/>
              <a:t>int</a:t>
            </a:r>
            <a:r>
              <a:rPr lang="pl-PL" sz="1100" dirty="0"/>
              <a:t> </a:t>
            </a:r>
            <a:r>
              <a:rPr lang="pl-PL" sz="1100" dirty="0" err="1"/>
              <a:t>amt</a:t>
            </a:r>
            <a:r>
              <a:rPr lang="pl-PL" sz="1100" dirty="0"/>
              <a:t> )</a:t>
            </a:r>
          </a:p>
          <a:p>
            <a:r>
              <a:rPr lang="pl-PL" sz="1100" dirty="0"/>
              <a:t>{</a:t>
            </a:r>
          </a:p>
          <a:p>
            <a:r>
              <a:rPr lang="da-DK" sz="1100" dirty="0"/>
              <a:t>	for( </a:t>
            </a:r>
            <a:r>
              <a:rPr lang="da-DK" sz="1100" dirty="0" err="1"/>
              <a:t>int</a:t>
            </a:r>
            <a:r>
              <a:rPr lang="da-DK" sz="1100" dirty="0"/>
              <a:t> i=0; i&lt;amt; i++ ) {</a:t>
            </a:r>
          </a:p>
          <a:p>
            <a:r>
              <a:rPr lang="da-DK" sz="1100" dirty="0"/>
              <a:t>		Vec3f </a:t>
            </a:r>
            <a:r>
              <a:rPr lang="da-DK" sz="1100" dirty="0" err="1"/>
              <a:t>randVec</a:t>
            </a:r>
            <a:r>
              <a:rPr lang="da-DK" sz="1100" dirty="0"/>
              <a:t> = Rand::randVec3f();</a:t>
            </a:r>
          </a:p>
          <a:p>
            <a:r>
              <a:rPr lang="da-DK" sz="1100" dirty="0"/>
              <a:t>		Vec3f pos = </a:t>
            </a:r>
            <a:r>
              <a:rPr lang="da-DK" sz="1100" dirty="0" err="1"/>
              <a:t>randVec</a:t>
            </a:r>
            <a:r>
              <a:rPr lang="da-DK" sz="1100" dirty="0"/>
              <a:t> * Rand::</a:t>
            </a:r>
            <a:r>
              <a:rPr lang="da-DK" sz="1100" dirty="0" err="1"/>
              <a:t>randFloat</a:t>
            </a:r>
            <a:r>
              <a:rPr lang="da-DK" sz="1100" dirty="0"/>
              <a:t>( 50.0f );</a:t>
            </a:r>
          </a:p>
          <a:p>
            <a:r>
              <a:rPr lang="da-DK" sz="1100" dirty="0"/>
              <a:t>		Vec3f vel = </a:t>
            </a:r>
            <a:r>
              <a:rPr lang="da-DK" sz="1100" dirty="0" err="1"/>
              <a:t>randVec</a:t>
            </a:r>
            <a:r>
              <a:rPr lang="da-DK" sz="1100" dirty="0"/>
              <a:t> * Rand::</a:t>
            </a:r>
            <a:r>
              <a:rPr lang="da-DK" sz="1100" dirty="0" err="1"/>
              <a:t>randFloat</a:t>
            </a:r>
            <a:r>
              <a:rPr lang="da-DK" sz="1100" dirty="0"/>
              <a:t>( 5.0f );</a:t>
            </a:r>
          </a:p>
          <a:p>
            <a:r>
              <a:rPr lang="da-DK" sz="1100" dirty="0"/>
              <a:t>		</a:t>
            </a:r>
            <a:r>
              <a:rPr lang="da-DK" sz="1100" dirty="0" err="1"/>
              <a:t>mParticles.push_back</a:t>
            </a:r>
            <a:r>
              <a:rPr lang="da-DK" sz="1100" dirty="0"/>
              <a:t>( </a:t>
            </a:r>
            <a:r>
              <a:rPr lang="da-DK" sz="1100" dirty="0" err="1"/>
              <a:t>Particle</a:t>
            </a:r>
            <a:r>
              <a:rPr lang="da-DK" sz="1100" dirty="0"/>
              <a:t>( pos, vel ) );</a:t>
            </a:r>
          </a:p>
          <a:p>
            <a:r>
              <a:rPr lang="da-DK" sz="1100" dirty="0"/>
              <a:t>	}</a:t>
            </a:r>
          </a:p>
          <a:p>
            <a:r>
              <a:rPr lang="da-DK" sz="1100" dirty="0"/>
              <a:t>}</a:t>
            </a:r>
          </a:p>
          <a:p>
            <a:endParaRPr lang="da-DK" sz="1100" dirty="0"/>
          </a:p>
          <a:p>
            <a:endParaRPr lang="da-DK" sz="1100" dirty="0"/>
          </a:p>
        </p:txBody>
      </p:sp>
    </p:spTree>
    <p:extLst>
      <p:ext uri="{BB962C8B-B14F-4D97-AF65-F5344CB8AC3E}">
        <p14:creationId xmlns:p14="http://schemas.microsoft.com/office/powerpoint/2010/main" val="3871136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7162800" cy="8048361"/>
          </a:xfrm>
          <a:prstGeom prst="rect">
            <a:avLst/>
          </a:prstGeom>
        </p:spPr>
        <p:txBody>
          <a:bodyPr wrap="square">
            <a:spAutoFit/>
          </a:bodyPr>
          <a:lstStyle/>
          <a:p>
            <a:r>
              <a:rPr lang="en-US" sz="1100" dirty="0"/>
              <a:t>#include "</a:t>
            </a:r>
            <a:r>
              <a:rPr lang="en-US" sz="1100" dirty="0" err="1"/>
              <a:t>Particle.h</a:t>
            </a:r>
            <a:r>
              <a:rPr lang="en-US" sz="1100" dirty="0"/>
              <a:t>"</a:t>
            </a:r>
          </a:p>
          <a:p>
            <a:r>
              <a:rPr lang="en-US" sz="1100" dirty="0"/>
              <a:t>#include "cinder/</a:t>
            </a:r>
            <a:r>
              <a:rPr lang="en-US" sz="1100" dirty="0" err="1"/>
              <a:t>Rand.h</a:t>
            </a:r>
            <a:r>
              <a:rPr lang="en-US" sz="1100" dirty="0"/>
              <a:t>"</a:t>
            </a:r>
          </a:p>
          <a:p>
            <a:r>
              <a:rPr lang="en-US" sz="1100" dirty="0"/>
              <a:t>#include "cinder/</a:t>
            </a:r>
            <a:r>
              <a:rPr lang="en-US" sz="1100" dirty="0" err="1"/>
              <a:t>gl</a:t>
            </a:r>
            <a:r>
              <a:rPr lang="en-US" sz="1100" dirty="0"/>
              <a:t>/</a:t>
            </a:r>
            <a:r>
              <a:rPr lang="en-US" sz="1100" dirty="0" err="1"/>
              <a:t>gl.h</a:t>
            </a:r>
            <a:r>
              <a:rPr lang="en-US" sz="1100" dirty="0"/>
              <a:t>"</a:t>
            </a:r>
          </a:p>
          <a:p>
            <a:r>
              <a:rPr lang="en-US" sz="1100" dirty="0"/>
              <a:t>#include "cinder/app/</a:t>
            </a:r>
            <a:r>
              <a:rPr lang="en-US" sz="1100" dirty="0" err="1"/>
              <a:t>AppBasic.h</a:t>
            </a:r>
            <a:r>
              <a:rPr lang="en-US" sz="1100" dirty="0"/>
              <a:t>"</a:t>
            </a:r>
          </a:p>
          <a:p>
            <a:endParaRPr lang="en-US" sz="1100" dirty="0"/>
          </a:p>
          <a:p>
            <a:r>
              <a:rPr lang="en-US" sz="1100" dirty="0"/>
              <a:t>using namespace ci;</a:t>
            </a:r>
          </a:p>
          <a:p>
            <a:endParaRPr lang="en-US" sz="1100" dirty="0"/>
          </a:p>
          <a:p>
            <a:r>
              <a:rPr lang="en-US" sz="1100" dirty="0"/>
              <a:t>Particle::Particle()</a:t>
            </a:r>
          </a:p>
          <a:p>
            <a:r>
              <a:rPr lang="en-US" sz="1100" dirty="0"/>
              <a:t>{</a:t>
            </a:r>
          </a:p>
          <a:p>
            <a:r>
              <a:rPr lang="en-US" sz="1100" dirty="0"/>
              <a:t>}</a:t>
            </a:r>
          </a:p>
          <a:p>
            <a:endParaRPr lang="en-US" sz="1100" dirty="0"/>
          </a:p>
          <a:p>
            <a:r>
              <a:rPr lang="en-US" sz="1100" dirty="0"/>
              <a:t>Particle::Particle( Vec3f </a:t>
            </a:r>
            <a:r>
              <a:rPr lang="en-US" sz="1100" dirty="0" err="1"/>
              <a:t>pos</a:t>
            </a:r>
            <a:r>
              <a:rPr lang="en-US" sz="1100" dirty="0"/>
              <a:t>, Vec3f </a:t>
            </a:r>
            <a:r>
              <a:rPr lang="en-US" sz="1100" dirty="0" err="1"/>
              <a:t>vel</a:t>
            </a:r>
            <a:r>
              <a:rPr lang="en-US" sz="1100" dirty="0"/>
              <a:t> )</a:t>
            </a:r>
          </a:p>
          <a:p>
            <a:r>
              <a:rPr lang="en-US" sz="1100" dirty="0"/>
              <a:t>{</a:t>
            </a:r>
          </a:p>
          <a:p>
            <a:r>
              <a:rPr lang="en-US" sz="1100" dirty="0"/>
              <a:t>	</a:t>
            </a:r>
            <a:r>
              <a:rPr lang="en-US" sz="1100" dirty="0" err="1"/>
              <a:t>mPos</a:t>
            </a:r>
            <a:r>
              <a:rPr lang="en-US" sz="1100" dirty="0"/>
              <a:t>			= </a:t>
            </a:r>
            <a:r>
              <a:rPr lang="en-US" sz="1100" dirty="0" err="1"/>
              <a:t>pos</a:t>
            </a:r>
            <a:r>
              <a:rPr lang="en-US" sz="1100" dirty="0"/>
              <a:t>;</a:t>
            </a:r>
          </a:p>
          <a:p>
            <a:r>
              <a:rPr lang="en-US" sz="1100" dirty="0"/>
              <a:t>	</a:t>
            </a:r>
            <a:r>
              <a:rPr lang="en-US" sz="1100" dirty="0" err="1"/>
              <a:t>mVel</a:t>
            </a:r>
            <a:r>
              <a:rPr lang="en-US" sz="1100" dirty="0"/>
              <a:t>			= </a:t>
            </a:r>
            <a:r>
              <a:rPr lang="en-US" sz="1100" dirty="0" err="1"/>
              <a:t>vel</a:t>
            </a:r>
            <a:r>
              <a:rPr lang="en-US" sz="1100" dirty="0"/>
              <a:t>;</a:t>
            </a:r>
          </a:p>
          <a:p>
            <a:r>
              <a:rPr lang="cs-CZ" sz="1100" dirty="0"/>
              <a:t>	</a:t>
            </a:r>
            <a:r>
              <a:rPr lang="cs-CZ" sz="1100" dirty="0" err="1"/>
              <a:t>mAcc</a:t>
            </a:r>
            <a:r>
              <a:rPr lang="cs-CZ" sz="1100" dirty="0"/>
              <a:t>			= Vec3f::</a:t>
            </a:r>
            <a:r>
              <a:rPr lang="cs-CZ" sz="1100" dirty="0" err="1"/>
              <a:t>zero</a:t>
            </a:r>
            <a:r>
              <a:rPr lang="cs-CZ" sz="1100" dirty="0"/>
              <a:t>();</a:t>
            </a:r>
          </a:p>
          <a:p>
            <a:endParaRPr lang="cs-CZ" sz="1100" dirty="0"/>
          </a:p>
          <a:p>
            <a:r>
              <a:rPr lang="cs-CZ" sz="1100" dirty="0"/>
              <a:t>	</a:t>
            </a:r>
            <a:r>
              <a:rPr lang="cs-CZ" sz="1100" dirty="0" err="1"/>
              <a:t>mRadius</a:t>
            </a:r>
            <a:r>
              <a:rPr lang="cs-CZ" sz="1100" dirty="0"/>
              <a:t>			= 2.0f;</a:t>
            </a:r>
          </a:p>
          <a:p>
            <a:r>
              <a:rPr lang="en-US" sz="1100" dirty="0"/>
              <a:t>	</a:t>
            </a:r>
            <a:r>
              <a:rPr lang="en-US" sz="1100" dirty="0" err="1"/>
              <a:t>mDecay</a:t>
            </a:r>
            <a:r>
              <a:rPr lang="en-US" sz="1100" dirty="0"/>
              <a:t>			= 0.99f;</a:t>
            </a:r>
          </a:p>
          <a:p>
            <a:r>
              <a:rPr lang="en-US" sz="1100" dirty="0"/>
              <a:t>}</a:t>
            </a:r>
          </a:p>
          <a:p>
            <a:endParaRPr lang="en-US" sz="1100" dirty="0"/>
          </a:p>
          <a:p>
            <a:r>
              <a:rPr lang="en-US" sz="1100" dirty="0"/>
              <a:t>void Particle::</a:t>
            </a:r>
            <a:r>
              <a:rPr lang="en-US" sz="1100" dirty="0" err="1"/>
              <a:t>pullToCenter</a:t>
            </a:r>
            <a:r>
              <a:rPr lang="en-US" sz="1100" dirty="0"/>
              <a:t>( </a:t>
            </a:r>
            <a:r>
              <a:rPr lang="en-US" sz="1100" dirty="0" err="1"/>
              <a:t>const</a:t>
            </a:r>
            <a:r>
              <a:rPr lang="en-US" sz="1100" dirty="0"/>
              <a:t> Vec3f &amp;center )</a:t>
            </a:r>
          </a:p>
          <a:p>
            <a:r>
              <a:rPr lang="en-US" sz="1100" dirty="0"/>
              <a:t>{</a:t>
            </a:r>
          </a:p>
          <a:p>
            <a:r>
              <a:rPr lang="en-US" sz="1100" dirty="0"/>
              <a:t>	Vec3f </a:t>
            </a:r>
            <a:r>
              <a:rPr lang="en-US" sz="1100" dirty="0" err="1"/>
              <a:t>dirToCenter</a:t>
            </a:r>
            <a:r>
              <a:rPr lang="en-US" sz="1100" dirty="0"/>
              <a:t>	= </a:t>
            </a:r>
            <a:r>
              <a:rPr lang="en-US" sz="1100" dirty="0" err="1"/>
              <a:t>mPos</a:t>
            </a:r>
            <a:r>
              <a:rPr lang="en-US" sz="1100" dirty="0"/>
              <a:t> - center;</a:t>
            </a:r>
          </a:p>
          <a:p>
            <a:r>
              <a:rPr lang="en-US" sz="1100" dirty="0"/>
              <a:t>	float </a:t>
            </a:r>
            <a:r>
              <a:rPr lang="en-US" sz="1100" dirty="0" err="1"/>
              <a:t>distToCenter</a:t>
            </a:r>
            <a:r>
              <a:rPr lang="en-US" sz="1100" dirty="0"/>
              <a:t>	= </a:t>
            </a:r>
            <a:r>
              <a:rPr lang="en-US" sz="1100" dirty="0" err="1"/>
              <a:t>dirToCenter.length</a:t>
            </a:r>
            <a:r>
              <a:rPr lang="en-US" sz="1100" dirty="0"/>
              <a:t>();</a:t>
            </a:r>
          </a:p>
          <a:p>
            <a:r>
              <a:rPr lang="en-US" sz="1100" dirty="0"/>
              <a:t>	float </a:t>
            </a:r>
            <a:r>
              <a:rPr lang="en-US" sz="1100" dirty="0" err="1"/>
              <a:t>maxDistance</a:t>
            </a:r>
            <a:r>
              <a:rPr lang="en-US" sz="1100" dirty="0"/>
              <a:t>	= 300.0f;</a:t>
            </a:r>
          </a:p>
          <a:p>
            <a:r>
              <a:rPr lang="en-US" sz="1100" dirty="0"/>
              <a:t>	</a:t>
            </a:r>
          </a:p>
          <a:p>
            <a:r>
              <a:rPr lang="en-US" sz="1100" dirty="0"/>
              <a:t>	if( </a:t>
            </a:r>
            <a:r>
              <a:rPr lang="en-US" sz="1100" dirty="0" err="1"/>
              <a:t>distToCenter</a:t>
            </a:r>
            <a:r>
              <a:rPr lang="en-US" sz="1100" dirty="0"/>
              <a:t> &gt; </a:t>
            </a:r>
            <a:r>
              <a:rPr lang="en-US" sz="1100" dirty="0" err="1"/>
              <a:t>maxDistance</a:t>
            </a:r>
            <a:r>
              <a:rPr lang="en-US" sz="1100" dirty="0"/>
              <a:t> ){</a:t>
            </a:r>
          </a:p>
          <a:p>
            <a:r>
              <a:rPr lang="en-US" sz="1100" dirty="0"/>
              <a:t>		</a:t>
            </a:r>
            <a:r>
              <a:rPr lang="en-US" sz="1100" dirty="0" err="1"/>
              <a:t>dirToCenter.normalize</a:t>
            </a:r>
            <a:r>
              <a:rPr lang="en-US" sz="1100" dirty="0"/>
              <a:t>();</a:t>
            </a:r>
          </a:p>
          <a:p>
            <a:r>
              <a:rPr lang="en-US" sz="1100" dirty="0"/>
              <a:t>		float </a:t>
            </a:r>
            <a:r>
              <a:rPr lang="en-US" sz="1100" dirty="0" err="1"/>
              <a:t>pullStrength</a:t>
            </a:r>
            <a:r>
              <a:rPr lang="en-US" sz="1100" dirty="0"/>
              <a:t> = 0.0001f;</a:t>
            </a:r>
          </a:p>
          <a:p>
            <a:r>
              <a:rPr lang="en-US" sz="1100" dirty="0"/>
              <a:t>		</a:t>
            </a:r>
            <a:r>
              <a:rPr lang="en-US" sz="1100" dirty="0" err="1"/>
              <a:t>mVel</a:t>
            </a:r>
            <a:r>
              <a:rPr lang="en-US" sz="1100" dirty="0"/>
              <a:t> -= </a:t>
            </a:r>
            <a:r>
              <a:rPr lang="en-US" sz="1100" dirty="0" err="1"/>
              <a:t>dirToCenter</a:t>
            </a:r>
            <a:r>
              <a:rPr lang="en-US" sz="1100" dirty="0"/>
              <a:t> * ( ( </a:t>
            </a:r>
            <a:r>
              <a:rPr lang="en-US" sz="1100" dirty="0" err="1"/>
              <a:t>distToCenter</a:t>
            </a:r>
            <a:r>
              <a:rPr lang="en-US" sz="1100" dirty="0"/>
              <a:t> - </a:t>
            </a:r>
            <a:r>
              <a:rPr lang="en-US" sz="1100" dirty="0" err="1"/>
              <a:t>maxDistance</a:t>
            </a:r>
            <a:r>
              <a:rPr lang="en-US" sz="1100" dirty="0"/>
              <a:t> ) * </a:t>
            </a:r>
            <a:r>
              <a:rPr lang="en-US" sz="1100" dirty="0" err="1"/>
              <a:t>pullStrength</a:t>
            </a:r>
            <a:r>
              <a:rPr lang="en-US" sz="1100" dirty="0"/>
              <a:t> );</a:t>
            </a:r>
          </a:p>
          <a:p>
            <a:r>
              <a:rPr lang="en-US" sz="1100" dirty="0"/>
              <a:t>	}</a:t>
            </a:r>
          </a:p>
          <a:p>
            <a:r>
              <a:rPr lang="en-US" sz="1100" dirty="0" smtClean="0"/>
              <a:t>}</a:t>
            </a:r>
            <a:endParaRPr lang="en-US" sz="1100" dirty="0"/>
          </a:p>
          <a:p>
            <a:r>
              <a:rPr lang="en-US" sz="1100" dirty="0"/>
              <a:t>void Particle::update(</a:t>
            </a:r>
            <a:r>
              <a:rPr lang="en-US" sz="1100" dirty="0" smtClean="0"/>
              <a:t>){</a:t>
            </a:r>
            <a:r>
              <a:rPr lang="en-US" sz="1100" dirty="0"/>
              <a:t>	</a:t>
            </a:r>
          </a:p>
          <a:p>
            <a:r>
              <a:rPr lang="en-US" sz="1100" dirty="0"/>
              <a:t>	</a:t>
            </a:r>
            <a:r>
              <a:rPr lang="en-US" sz="1100" dirty="0" err="1"/>
              <a:t>mVel</a:t>
            </a:r>
            <a:r>
              <a:rPr lang="en-US" sz="1100" dirty="0"/>
              <a:t> += </a:t>
            </a:r>
            <a:r>
              <a:rPr lang="en-US" sz="1100" dirty="0" err="1"/>
              <a:t>mAcc</a:t>
            </a:r>
            <a:r>
              <a:rPr lang="en-US" sz="1100" dirty="0"/>
              <a:t>;</a:t>
            </a:r>
          </a:p>
          <a:p>
            <a:r>
              <a:rPr lang="en-US" sz="1100" dirty="0"/>
              <a:t>	</a:t>
            </a:r>
            <a:r>
              <a:rPr lang="en-US" sz="1100" dirty="0" err="1"/>
              <a:t>mPos</a:t>
            </a:r>
            <a:r>
              <a:rPr lang="en-US" sz="1100" dirty="0"/>
              <a:t> += </a:t>
            </a:r>
            <a:r>
              <a:rPr lang="en-US" sz="1100" dirty="0" err="1"/>
              <a:t>mVel</a:t>
            </a:r>
            <a:r>
              <a:rPr lang="en-US" sz="1100" dirty="0"/>
              <a:t>;</a:t>
            </a:r>
          </a:p>
          <a:p>
            <a:r>
              <a:rPr lang="en-US" sz="1100" dirty="0"/>
              <a:t>	</a:t>
            </a:r>
            <a:r>
              <a:rPr lang="en-US" sz="1100" dirty="0" err="1"/>
              <a:t>mVel</a:t>
            </a:r>
            <a:r>
              <a:rPr lang="en-US" sz="1100" dirty="0"/>
              <a:t> *= </a:t>
            </a:r>
            <a:r>
              <a:rPr lang="en-US" sz="1100" dirty="0" err="1"/>
              <a:t>mDecay</a:t>
            </a:r>
            <a:r>
              <a:rPr lang="en-US" sz="1100" dirty="0"/>
              <a:t>;</a:t>
            </a:r>
          </a:p>
          <a:p>
            <a:r>
              <a:rPr lang="en-US" sz="1100" dirty="0"/>
              <a:t>	</a:t>
            </a:r>
            <a:r>
              <a:rPr lang="en-US" sz="1100" dirty="0" err="1"/>
              <a:t>mAcc</a:t>
            </a:r>
            <a:r>
              <a:rPr lang="en-US" sz="1100" dirty="0"/>
              <a:t> = Vec3f::zero();</a:t>
            </a:r>
          </a:p>
          <a:p>
            <a:r>
              <a:rPr lang="en-US" sz="1100" dirty="0" smtClean="0"/>
              <a:t>}</a:t>
            </a:r>
            <a:endParaRPr lang="en-US" sz="1100" dirty="0"/>
          </a:p>
          <a:p>
            <a:r>
              <a:rPr lang="en-US" sz="1100" dirty="0"/>
              <a:t>void Particle::draw()</a:t>
            </a:r>
          </a:p>
          <a:p>
            <a:r>
              <a:rPr lang="en-US" sz="1100" dirty="0"/>
              <a:t>{</a:t>
            </a:r>
          </a:p>
          <a:p>
            <a:r>
              <a:rPr lang="en-US" sz="1100" dirty="0"/>
              <a:t>	</a:t>
            </a:r>
            <a:r>
              <a:rPr lang="en-US" sz="1100" dirty="0" err="1"/>
              <a:t>gl</a:t>
            </a:r>
            <a:r>
              <a:rPr lang="en-US" sz="1100" dirty="0"/>
              <a:t>::</a:t>
            </a:r>
            <a:r>
              <a:rPr lang="en-US" sz="1100" dirty="0" err="1"/>
              <a:t>drawSphere</a:t>
            </a:r>
            <a:r>
              <a:rPr lang="en-US" sz="1100" dirty="0"/>
              <a:t>( </a:t>
            </a:r>
            <a:r>
              <a:rPr lang="en-US" sz="1100" dirty="0" err="1"/>
              <a:t>mPos</a:t>
            </a:r>
            <a:r>
              <a:rPr lang="en-US" sz="1100" dirty="0"/>
              <a:t>, </a:t>
            </a:r>
            <a:r>
              <a:rPr lang="en-US" sz="1100" dirty="0" err="1"/>
              <a:t>mRadius</a:t>
            </a:r>
            <a:r>
              <a:rPr lang="en-US" sz="1100" dirty="0"/>
              <a:t>, 16 );</a:t>
            </a:r>
          </a:p>
          <a:p>
            <a:r>
              <a:rPr lang="en-US" sz="1100" dirty="0"/>
              <a:t>}</a:t>
            </a:r>
          </a:p>
          <a:p>
            <a:endParaRPr lang="en-US" sz="1100" dirty="0"/>
          </a:p>
          <a:p>
            <a:endParaRPr lang="en-US" sz="1100" dirty="0"/>
          </a:p>
          <a:p>
            <a:endParaRPr lang="en-US" sz="1100" dirty="0"/>
          </a:p>
        </p:txBody>
      </p:sp>
    </p:spTree>
    <p:extLst>
      <p:ext uri="{BB962C8B-B14F-4D97-AF65-F5344CB8AC3E}">
        <p14:creationId xmlns:p14="http://schemas.microsoft.com/office/powerpoint/2010/main" val="3347388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open frameworks and why should you care?  (</a:t>
            </a:r>
            <a:r>
              <a:rPr lang="en-US" sz="1800" dirty="0" smtClean="0"/>
              <a:t>Btw </a:t>
            </a:r>
            <a:r>
              <a:rPr lang="en-US" sz="1800" dirty="0" err="1" smtClean="0"/>
              <a:t>wikipedia</a:t>
            </a:r>
            <a:r>
              <a:rPr lang="en-US" sz="1800" dirty="0" smtClean="0"/>
              <a:t> is useful</a:t>
            </a:r>
            <a:r>
              <a:rPr lang="en-US" dirty="0" smtClean="0">
                <a:solidFill>
                  <a:prstClr val="black"/>
                </a:solidFill>
              </a:rPr>
              <a:t>)</a:t>
            </a:r>
            <a:endParaRPr lang="en-US" sz="1800" dirty="0"/>
          </a:p>
        </p:txBody>
      </p:sp>
      <p:pic>
        <p:nvPicPr>
          <p:cNvPr id="4" name="Picture 3"/>
          <p:cNvPicPr>
            <a:picLocks noChangeAspect="1"/>
          </p:cNvPicPr>
          <p:nvPr/>
        </p:nvPicPr>
        <p:blipFill>
          <a:blip r:embed="rId2"/>
          <a:stretch>
            <a:fillRect/>
          </a:stretch>
        </p:blipFill>
        <p:spPr>
          <a:xfrm>
            <a:off x="0" y="1712269"/>
            <a:ext cx="9144000" cy="4764731"/>
          </a:xfrm>
          <a:prstGeom prst="rect">
            <a:avLst/>
          </a:prstGeom>
        </p:spPr>
      </p:pic>
    </p:spTree>
    <p:extLst>
      <p:ext uri="{BB962C8B-B14F-4D97-AF65-F5344CB8AC3E}">
        <p14:creationId xmlns:p14="http://schemas.microsoft.com/office/powerpoint/2010/main" val="2922415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47800"/>
            <a:ext cx="9144000" cy="3499298"/>
          </a:xfrm>
          <a:prstGeom prst="rect">
            <a:avLst/>
          </a:prstGeom>
        </p:spPr>
      </p:pic>
    </p:spTree>
    <p:extLst>
      <p:ext uri="{BB962C8B-B14F-4D97-AF65-F5344CB8AC3E}">
        <p14:creationId xmlns:p14="http://schemas.microsoft.com/office/powerpoint/2010/main" val="328400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590800"/>
            <a:ext cx="7620000" cy="13973061"/>
          </a:xfrm>
          <a:prstGeom prst="rect">
            <a:avLst/>
          </a:prstGeom>
        </p:spPr>
        <p:txBody>
          <a:bodyPr wrap="square">
            <a:spAutoFit/>
          </a:bodyPr>
          <a:lstStyle/>
          <a:p>
            <a:r>
              <a:rPr lang="en-US" sz="1100" dirty="0"/>
              <a:t>void </a:t>
            </a:r>
            <a:r>
              <a:rPr lang="en-US" sz="1100" dirty="0" err="1"/>
              <a:t>testApp</a:t>
            </a:r>
            <a:r>
              <a:rPr lang="en-US" sz="1100" dirty="0"/>
              <a:t>::setup(){</a:t>
            </a:r>
          </a:p>
          <a:p>
            <a:r>
              <a:rPr lang="en-US" sz="1100" dirty="0"/>
              <a:t>	counter = 0;</a:t>
            </a:r>
          </a:p>
          <a:p>
            <a:r>
              <a:rPr lang="en-US" sz="1100" dirty="0"/>
              <a:t>	</a:t>
            </a:r>
            <a:r>
              <a:rPr lang="en-US" sz="1100" dirty="0" err="1"/>
              <a:t>ofSetCircleResolution</a:t>
            </a:r>
            <a:r>
              <a:rPr lang="en-US" sz="1100" dirty="0"/>
              <a:t>(50);</a:t>
            </a:r>
          </a:p>
          <a:p>
            <a:r>
              <a:rPr lang="en-US" sz="1100" dirty="0"/>
              <a:t>	</a:t>
            </a:r>
            <a:r>
              <a:rPr lang="en-US" sz="1100" dirty="0" err="1"/>
              <a:t>ofBackground</a:t>
            </a:r>
            <a:r>
              <a:rPr lang="en-US" sz="1100" dirty="0"/>
              <a:t>(255,255,255);</a:t>
            </a:r>
          </a:p>
          <a:p>
            <a:r>
              <a:rPr lang="en-US" sz="1100" dirty="0"/>
              <a:t>	</a:t>
            </a:r>
            <a:r>
              <a:rPr lang="en-US" sz="1100" dirty="0" err="1"/>
              <a:t>bSmooth</a:t>
            </a:r>
            <a:r>
              <a:rPr lang="en-US" sz="1100" dirty="0"/>
              <a:t> = false;</a:t>
            </a:r>
          </a:p>
          <a:p>
            <a:r>
              <a:rPr lang="en-US" sz="1100" dirty="0"/>
              <a:t>	</a:t>
            </a:r>
            <a:r>
              <a:rPr lang="en-US" sz="1100" dirty="0" err="1"/>
              <a:t>ofSetWindowTitle</a:t>
            </a:r>
            <a:r>
              <a:rPr lang="en-US" sz="1100" dirty="0"/>
              <a:t>("graphics example");</a:t>
            </a:r>
          </a:p>
          <a:p>
            <a:endParaRPr lang="en-US" sz="1100" dirty="0"/>
          </a:p>
          <a:p>
            <a:r>
              <a:rPr lang="en-US" sz="1100" dirty="0"/>
              <a:t>	</a:t>
            </a:r>
            <a:r>
              <a:rPr lang="en-US" sz="1100" dirty="0" err="1"/>
              <a:t>ofSetFrameRate</a:t>
            </a:r>
            <a:r>
              <a:rPr lang="en-US" sz="1100" dirty="0"/>
              <a:t>(60); // if vertical sync is off, we can go a bit fast... this caps the </a:t>
            </a:r>
            <a:r>
              <a:rPr lang="en-US" sz="1100" dirty="0" err="1"/>
              <a:t>framerate</a:t>
            </a:r>
            <a:r>
              <a:rPr lang="en-US" sz="1100" dirty="0"/>
              <a:t> at 60fps.</a:t>
            </a:r>
          </a:p>
          <a:p>
            <a:r>
              <a:rPr lang="en-US" sz="1100" dirty="0"/>
              <a:t>}</a:t>
            </a:r>
          </a:p>
          <a:p>
            <a:endParaRPr lang="en-US" sz="1100" dirty="0"/>
          </a:p>
          <a:p>
            <a:r>
              <a:rPr lang="en-US" sz="1100" dirty="0"/>
              <a:t>//--------------------------------------------------------------</a:t>
            </a:r>
          </a:p>
          <a:p>
            <a:r>
              <a:rPr lang="en-US" sz="1100" dirty="0"/>
              <a:t>void </a:t>
            </a:r>
            <a:r>
              <a:rPr lang="en-US" sz="1100" dirty="0" err="1"/>
              <a:t>testApp</a:t>
            </a:r>
            <a:r>
              <a:rPr lang="en-US" sz="1100" dirty="0"/>
              <a:t>::update(){</a:t>
            </a:r>
          </a:p>
          <a:p>
            <a:r>
              <a:rPr lang="en-US" sz="1100" dirty="0"/>
              <a:t>	counter = counter + 0.033f;</a:t>
            </a:r>
          </a:p>
          <a:p>
            <a:r>
              <a:rPr lang="en-US" sz="1100" dirty="0"/>
              <a:t>}</a:t>
            </a:r>
          </a:p>
          <a:p>
            <a:endParaRPr lang="en-US" sz="1100" dirty="0"/>
          </a:p>
          <a:p>
            <a:r>
              <a:rPr lang="en-US" sz="1100" dirty="0"/>
              <a:t>//--------------------------------------------------------------</a:t>
            </a:r>
          </a:p>
          <a:p>
            <a:r>
              <a:rPr lang="en-US" sz="1100" dirty="0"/>
              <a:t>void </a:t>
            </a:r>
            <a:r>
              <a:rPr lang="en-US" sz="1100" dirty="0" err="1"/>
              <a:t>testApp</a:t>
            </a:r>
            <a:r>
              <a:rPr lang="en-US" sz="1100" dirty="0"/>
              <a:t>::draw(){</a:t>
            </a:r>
          </a:p>
          <a:p>
            <a:endParaRPr lang="en-US" sz="1100" dirty="0"/>
          </a:p>
          <a:p>
            <a:r>
              <a:rPr lang="en-US" sz="1100" dirty="0"/>
              <a:t>	//--------------------------- circles</a:t>
            </a:r>
          </a:p>
          <a:p>
            <a:r>
              <a:rPr lang="en-US" sz="1100" dirty="0"/>
              <a:t>	//let's draw a circle:</a:t>
            </a:r>
          </a:p>
          <a:p>
            <a:r>
              <a:rPr lang="cs-CZ" sz="1100" dirty="0"/>
              <a:t>	</a:t>
            </a:r>
            <a:r>
              <a:rPr lang="cs-CZ" sz="1100" dirty="0" err="1"/>
              <a:t>ofSetColor</a:t>
            </a:r>
            <a:r>
              <a:rPr lang="cs-CZ" sz="1100" dirty="0"/>
              <a:t>(255,130,0);</a:t>
            </a:r>
          </a:p>
          <a:p>
            <a:r>
              <a:rPr lang="cs-CZ" sz="1100" dirty="0"/>
              <a:t>	</a:t>
            </a:r>
            <a:r>
              <a:rPr lang="cs-CZ" sz="1100" dirty="0" err="1"/>
              <a:t>float</a:t>
            </a:r>
            <a:r>
              <a:rPr lang="cs-CZ" sz="1100" dirty="0"/>
              <a:t> </a:t>
            </a:r>
            <a:r>
              <a:rPr lang="cs-CZ" sz="1100" dirty="0" err="1"/>
              <a:t>radius</a:t>
            </a:r>
            <a:r>
              <a:rPr lang="cs-CZ" sz="1100" dirty="0"/>
              <a:t> = 50 + 10 * sin(</a:t>
            </a:r>
            <a:r>
              <a:rPr lang="cs-CZ" sz="1100" dirty="0" err="1"/>
              <a:t>counter</a:t>
            </a:r>
            <a:r>
              <a:rPr lang="cs-CZ" sz="1100" dirty="0"/>
              <a:t>);</a:t>
            </a:r>
          </a:p>
          <a:p>
            <a:r>
              <a:rPr lang="cs-CZ" sz="1100" dirty="0"/>
              <a:t>	</a:t>
            </a:r>
            <a:r>
              <a:rPr lang="cs-CZ" sz="1100" dirty="0" err="1"/>
              <a:t>ofFill</a:t>
            </a:r>
            <a:r>
              <a:rPr lang="cs-CZ" sz="1100" dirty="0"/>
              <a:t>();		// </a:t>
            </a:r>
            <a:r>
              <a:rPr lang="cs-CZ" sz="1100" dirty="0" err="1"/>
              <a:t>draw</a:t>
            </a:r>
            <a:r>
              <a:rPr lang="cs-CZ" sz="1100" dirty="0"/>
              <a:t> "</a:t>
            </a:r>
            <a:r>
              <a:rPr lang="cs-CZ" sz="1100" dirty="0" err="1"/>
              <a:t>filled</a:t>
            </a:r>
            <a:r>
              <a:rPr lang="cs-CZ" sz="1100" dirty="0"/>
              <a:t> </a:t>
            </a:r>
            <a:r>
              <a:rPr lang="cs-CZ" sz="1100" dirty="0" err="1"/>
              <a:t>shapes</a:t>
            </a:r>
            <a:r>
              <a:rPr lang="cs-CZ" sz="1100" dirty="0"/>
              <a:t>"</a:t>
            </a:r>
          </a:p>
          <a:p>
            <a:r>
              <a:rPr lang="cs-CZ" sz="1100" dirty="0"/>
              <a:t>	</a:t>
            </a:r>
            <a:r>
              <a:rPr lang="cs-CZ" sz="1100" dirty="0" err="1"/>
              <a:t>ofCircle</a:t>
            </a:r>
            <a:r>
              <a:rPr lang="cs-CZ" sz="1100" dirty="0"/>
              <a:t>(100,400,radius);</a:t>
            </a:r>
          </a:p>
          <a:p>
            <a:endParaRPr lang="cs-CZ" sz="1100" dirty="0"/>
          </a:p>
          <a:p>
            <a:r>
              <a:rPr lang="cs-CZ" sz="1100" dirty="0"/>
              <a:t>	// </a:t>
            </a:r>
            <a:r>
              <a:rPr lang="cs-CZ" sz="1100" dirty="0" err="1"/>
              <a:t>now</a:t>
            </a:r>
            <a:r>
              <a:rPr lang="cs-CZ" sz="1100" dirty="0"/>
              <a:t> just </a:t>
            </a:r>
            <a:r>
              <a:rPr lang="cs-CZ" sz="1100" dirty="0" err="1"/>
              <a:t>an</a:t>
            </a:r>
            <a:r>
              <a:rPr lang="cs-CZ" sz="1100" dirty="0"/>
              <a:t> </a:t>
            </a:r>
            <a:r>
              <a:rPr lang="cs-CZ" sz="1100" dirty="0" err="1"/>
              <a:t>outline</a:t>
            </a:r>
            <a:endParaRPr lang="cs-CZ" sz="1100" dirty="0"/>
          </a:p>
          <a:p>
            <a:r>
              <a:rPr lang="cs-CZ" sz="1100" dirty="0"/>
              <a:t>	</a:t>
            </a:r>
            <a:r>
              <a:rPr lang="cs-CZ" sz="1100" dirty="0" err="1"/>
              <a:t>ofNoFill</a:t>
            </a:r>
            <a:r>
              <a:rPr lang="cs-CZ" sz="1100" dirty="0"/>
              <a:t>();</a:t>
            </a:r>
          </a:p>
          <a:p>
            <a:r>
              <a:rPr lang="cs-CZ" sz="1100" dirty="0"/>
              <a:t>	</a:t>
            </a:r>
            <a:r>
              <a:rPr lang="cs-CZ" sz="1100" dirty="0" err="1"/>
              <a:t>ofSetHexColor</a:t>
            </a:r>
            <a:r>
              <a:rPr lang="cs-CZ" sz="1100" dirty="0"/>
              <a:t>(0xCCCCCC);</a:t>
            </a:r>
          </a:p>
          <a:p>
            <a:r>
              <a:rPr lang="cs-CZ" sz="1100" dirty="0"/>
              <a:t>	</a:t>
            </a:r>
            <a:r>
              <a:rPr lang="cs-CZ" sz="1100" dirty="0" err="1"/>
              <a:t>ofCircle</a:t>
            </a:r>
            <a:r>
              <a:rPr lang="cs-CZ" sz="1100" dirty="0"/>
              <a:t>(100,400,80);</a:t>
            </a:r>
          </a:p>
          <a:p>
            <a:endParaRPr lang="cs-CZ" sz="1100" dirty="0"/>
          </a:p>
          <a:p>
            <a:r>
              <a:rPr lang="cs-CZ" sz="1100" dirty="0"/>
              <a:t>	// use </a:t>
            </a:r>
            <a:r>
              <a:rPr lang="cs-CZ" sz="1100" dirty="0" err="1"/>
              <a:t>the</a:t>
            </a:r>
            <a:r>
              <a:rPr lang="cs-CZ" sz="1100" dirty="0"/>
              <a:t> </a:t>
            </a:r>
            <a:r>
              <a:rPr lang="cs-CZ" sz="1100" dirty="0" err="1"/>
              <a:t>bitMap</a:t>
            </a:r>
            <a:r>
              <a:rPr lang="cs-CZ" sz="1100" dirty="0"/>
              <a:t> type</a:t>
            </a:r>
          </a:p>
          <a:p>
            <a:r>
              <a:rPr lang="cs-CZ" sz="1100" dirty="0"/>
              <a:t>	// </a:t>
            </a:r>
            <a:r>
              <a:rPr lang="cs-CZ" sz="1100" dirty="0" err="1"/>
              <a:t>note</a:t>
            </a:r>
            <a:r>
              <a:rPr lang="cs-CZ" sz="1100" dirty="0"/>
              <a:t>, </a:t>
            </a:r>
            <a:r>
              <a:rPr lang="cs-CZ" sz="1100" dirty="0" err="1"/>
              <a:t>this</a:t>
            </a:r>
            <a:r>
              <a:rPr lang="cs-CZ" sz="1100" dirty="0"/>
              <a:t> </a:t>
            </a:r>
            <a:r>
              <a:rPr lang="cs-CZ" sz="1100" dirty="0" err="1"/>
              <a:t>can</a:t>
            </a:r>
            <a:r>
              <a:rPr lang="cs-CZ" sz="1100" dirty="0"/>
              <a:t> </a:t>
            </a:r>
            <a:r>
              <a:rPr lang="cs-CZ" sz="1100" dirty="0" err="1"/>
              <a:t>be</a:t>
            </a:r>
            <a:r>
              <a:rPr lang="cs-CZ" sz="1100" dirty="0"/>
              <a:t> </a:t>
            </a:r>
            <a:r>
              <a:rPr lang="cs-CZ" sz="1100" dirty="0" err="1"/>
              <a:t>slow</a:t>
            </a:r>
            <a:r>
              <a:rPr lang="cs-CZ" sz="1100" dirty="0"/>
              <a:t> on </a:t>
            </a:r>
            <a:r>
              <a:rPr lang="cs-CZ" sz="1100" dirty="0" err="1"/>
              <a:t>some</a:t>
            </a:r>
            <a:r>
              <a:rPr lang="cs-CZ" sz="1100" dirty="0"/>
              <a:t> </a:t>
            </a:r>
            <a:r>
              <a:rPr lang="cs-CZ" sz="1100" dirty="0" err="1"/>
              <a:t>graphics</a:t>
            </a:r>
            <a:r>
              <a:rPr lang="cs-CZ" sz="1100" dirty="0"/>
              <a:t> </a:t>
            </a:r>
            <a:r>
              <a:rPr lang="cs-CZ" sz="1100" dirty="0" err="1"/>
              <a:t>cards</a:t>
            </a:r>
            <a:endParaRPr lang="cs-CZ" sz="1100" dirty="0"/>
          </a:p>
          <a:p>
            <a:r>
              <a:rPr lang="cs-CZ" sz="1100" dirty="0"/>
              <a:t>	// </a:t>
            </a:r>
            <a:r>
              <a:rPr lang="cs-CZ" sz="1100" dirty="0" err="1"/>
              <a:t>because</a:t>
            </a:r>
            <a:r>
              <a:rPr lang="cs-CZ" sz="1100" dirty="0"/>
              <a:t> </a:t>
            </a:r>
            <a:r>
              <a:rPr lang="cs-CZ" sz="1100" dirty="0" err="1"/>
              <a:t>it</a:t>
            </a:r>
            <a:r>
              <a:rPr lang="cs-CZ" sz="1100" dirty="0"/>
              <a:t> </a:t>
            </a:r>
            <a:r>
              <a:rPr lang="cs-CZ" sz="1100" dirty="0" err="1"/>
              <a:t>is</a:t>
            </a:r>
            <a:r>
              <a:rPr lang="cs-CZ" sz="1100" dirty="0"/>
              <a:t> </a:t>
            </a:r>
            <a:r>
              <a:rPr lang="cs-CZ" sz="1100" dirty="0" err="1"/>
              <a:t>using</a:t>
            </a:r>
            <a:r>
              <a:rPr lang="cs-CZ" sz="1100" dirty="0"/>
              <a:t> </a:t>
            </a:r>
            <a:r>
              <a:rPr lang="cs-CZ" sz="1100" dirty="0" err="1"/>
              <a:t>glDrawPixels</a:t>
            </a:r>
            <a:r>
              <a:rPr lang="cs-CZ" sz="1100" dirty="0"/>
              <a:t> </a:t>
            </a:r>
            <a:r>
              <a:rPr lang="cs-CZ" sz="1100" dirty="0" err="1"/>
              <a:t>which</a:t>
            </a:r>
            <a:r>
              <a:rPr lang="cs-CZ" sz="1100" dirty="0"/>
              <a:t> </a:t>
            </a:r>
            <a:r>
              <a:rPr lang="cs-CZ" sz="1100" dirty="0" err="1"/>
              <a:t>varies</a:t>
            </a:r>
            <a:r>
              <a:rPr lang="cs-CZ" sz="1100" dirty="0"/>
              <a:t> in</a:t>
            </a:r>
          </a:p>
          <a:p>
            <a:r>
              <a:rPr lang="cs-CZ" sz="1100" dirty="0"/>
              <a:t>	// speed </a:t>
            </a:r>
            <a:r>
              <a:rPr lang="cs-CZ" sz="1100" dirty="0" err="1"/>
              <a:t>from</a:t>
            </a:r>
            <a:r>
              <a:rPr lang="cs-CZ" sz="1100" dirty="0"/>
              <a:t> </a:t>
            </a:r>
            <a:r>
              <a:rPr lang="cs-CZ" sz="1100" dirty="0" err="1"/>
              <a:t>system</a:t>
            </a:r>
            <a:r>
              <a:rPr lang="cs-CZ" sz="1100" dirty="0"/>
              <a:t> to </a:t>
            </a:r>
            <a:r>
              <a:rPr lang="cs-CZ" sz="1100" dirty="0" err="1"/>
              <a:t>system</a:t>
            </a:r>
            <a:r>
              <a:rPr lang="cs-CZ" sz="1100" dirty="0"/>
              <a:t>.  </a:t>
            </a:r>
            <a:r>
              <a:rPr lang="cs-CZ" sz="1100" dirty="0" err="1"/>
              <a:t>try</a:t>
            </a:r>
            <a:r>
              <a:rPr lang="cs-CZ" sz="1100" dirty="0"/>
              <a:t> </a:t>
            </a:r>
            <a:r>
              <a:rPr lang="cs-CZ" sz="1100" dirty="0" err="1"/>
              <a:t>using</a:t>
            </a:r>
            <a:r>
              <a:rPr lang="cs-CZ" sz="1100" dirty="0"/>
              <a:t> </a:t>
            </a:r>
            <a:r>
              <a:rPr lang="cs-CZ" sz="1100" dirty="0" err="1"/>
              <a:t>ofTrueTypeFont</a:t>
            </a:r>
            <a:endParaRPr lang="cs-CZ" sz="1100" dirty="0"/>
          </a:p>
          <a:p>
            <a:r>
              <a:rPr lang="cs-CZ" sz="1100" dirty="0"/>
              <a:t>	// </a:t>
            </a:r>
            <a:r>
              <a:rPr lang="cs-CZ" sz="1100" dirty="0" err="1"/>
              <a:t>if</a:t>
            </a:r>
            <a:r>
              <a:rPr lang="cs-CZ" sz="1100" dirty="0"/>
              <a:t> </a:t>
            </a:r>
            <a:r>
              <a:rPr lang="cs-CZ" sz="1100" dirty="0" err="1"/>
              <a:t>this</a:t>
            </a:r>
            <a:r>
              <a:rPr lang="cs-CZ" sz="1100" dirty="0"/>
              <a:t> </a:t>
            </a:r>
            <a:r>
              <a:rPr lang="cs-CZ" sz="1100" dirty="0" err="1"/>
              <a:t>bitMap</a:t>
            </a:r>
            <a:r>
              <a:rPr lang="cs-CZ" sz="1100" dirty="0"/>
              <a:t> type </a:t>
            </a:r>
            <a:r>
              <a:rPr lang="cs-CZ" sz="1100" dirty="0" err="1"/>
              <a:t>slows</a:t>
            </a:r>
            <a:r>
              <a:rPr lang="cs-CZ" sz="1100" dirty="0"/>
              <a:t> </a:t>
            </a:r>
            <a:r>
              <a:rPr lang="cs-CZ" sz="1100" dirty="0" err="1"/>
              <a:t>you</a:t>
            </a:r>
            <a:r>
              <a:rPr lang="cs-CZ" sz="1100" dirty="0"/>
              <a:t> </a:t>
            </a:r>
            <a:r>
              <a:rPr lang="cs-CZ" sz="1100" dirty="0" err="1"/>
              <a:t>down</a:t>
            </a:r>
            <a:r>
              <a:rPr lang="cs-CZ" sz="1100" dirty="0"/>
              <a:t>.</a:t>
            </a:r>
          </a:p>
          <a:p>
            <a:r>
              <a:rPr lang="cs-CZ" sz="1100" dirty="0"/>
              <a:t>	</a:t>
            </a:r>
            <a:r>
              <a:rPr lang="cs-CZ" sz="1100" dirty="0" err="1"/>
              <a:t>ofSetHexColor</a:t>
            </a:r>
            <a:r>
              <a:rPr lang="cs-CZ" sz="1100" dirty="0"/>
              <a:t>(0x000000);</a:t>
            </a:r>
          </a:p>
          <a:p>
            <a:r>
              <a:rPr lang="cs-CZ" sz="1100" dirty="0"/>
              <a:t>	</a:t>
            </a:r>
            <a:r>
              <a:rPr lang="cs-CZ" sz="1100" dirty="0" err="1"/>
              <a:t>ofDrawBitmapString</a:t>
            </a:r>
            <a:r>
              <a:rPr lang="cs-CZ" sz="1100" dirty="0"/>
              <a:t>("</a:t>
            </a:r>
            <a:r>
              <a:rPr lang="cs-CZ" sz="1100" dirty="0" err="1"/>
              <a:t>circle</a:t>
            </a:r>
            <a:r>
              <a:rPr lang="cs-CZ" sz="1100" dirty="0"/>
              <a:t>", 75,500);</a:t>
            </a:r>
          </a:p>
          <a:p>
            <a:endParaRPr lang="cs-CZ" sz="1100" dirty="0"/>
          </a:p>
          <a:p>
            <a:endParaRPr lang="cs-CZ" sz="1100" dirty="0"/>
          </a:p>
          <a:p>
            <a:r>
              <a:rPr lang="es-ES_tradnl" sz="1100" dirty="0"/>
              <a:t>	//--------------------------- </a:t>
            </a:r>
            <a:r>
              <a:rPr lang="es-ES_tradnl" sz="1100" dirty="0" err="1"/>
              <a:t>rectangles</a:t>
            </a:r>
            <a:endParaRPr lang="es-ES_tradnl" sz="1100" dirty="0"/>
          </a:p>
          <a:p>
            <a:r>
              <a:rPr lang="es-ES_tradnl" sz="1100" dirty="0"/>
              <a:t>	</a:t>
            </a:r>
            <a:r>
              <a:rPr lang="es-ES_tradnl" sz="1100" dirty="0" err="1"/>
              <a:t>ofFill</a:t>
            </a:r>
            <a:r>
              <a:rPr lang="es-ES_tradnl" sz="1100" dirty="0"/>
              <a:t>();</a:t>
            </a:r>
          </a:p>
          <a:p>
            <a:r>
              <a:rPr lang="da-DK" sz="1100" dirty="0"/>
              <a:t>	for (</a:t>
            </a:r>
            <a:r>
              <a:rPr lang="da-DK" sz="1100" dirty="0" err="1"/>
              <a:t>int</a:t>
            </a:r>
            <a:r>
              <a:rPr lang="da-DK" sz="1100" dirty="0"/>
              <a:t> i = 0; i &lt; 200; i++){</a:t>
            </a:r>
          </a:p>
          <a:p>
            <a:r>
              <a:rPr lang="da-DK" sz="1100" dirty="0"/>
              <a:t>		</a:t>
            </a:r>
            <a:r>
              <a:rPr lang="da-DK" sz="1100" dirty="0" err="1"/>
              <a:t>ofSetColor</a:t>
            </a:r>
            <a:r>
              <a:rPr lang="da-DK" sz="1100" dirty="0"/>
              <a:t>((</a:t>
            </a:r>
            <a:r>
              <a:rPr lang="da-DK" sz="1100" dirty="0" err="1"/>
              <a:t>int</a:t>
            </a:r>
            <a:r>
              <a:rPr lang="da-DK" sz="1100" dirty="0"/>
              <a:t>)</a:t>
            </a:r>
            <a:r>
              <a:rPr lang="da-DK" sz="1100" dirty="0" err="1"/>
              <a:t>ofRandom</a:t>
            </a:r>
            <a:r>
              <a:rPr lang="da-DK" sz="1100" dirty="0"/>
              <a:t>(0,255),(</a:t>
            </a:r>
            <a:r>
              <a:rPr lang="da-DK" sz="1100" dirty="0" err="1"/>
              <a:t>int</a:t>
            </a:r>
            <a:r>
              <a:rPr lang="da-DK" sz="1100" dirty="0"/>
              <a:t>)</a:t>
            </a:r>
            <a:r>
              <a:rPr lang="da-DK" sz="1100" dirty="0" err="1"/>
              <a:t>ofRandom</a:t>
            </a:r>
            <a:r>
              <a:rPr lang="da-DK" sz="1100" dirty="0"/>
              <a:t>(0,255),(</a:t>
            </a:r>
            <a:r>
              <a:rPr lang="da-DK" sz="1100" dirty="0" err="1"/>
              <a:t>int</a:t>
            </a:r>
            <a:r>
              <a:rPr lang="da-DK" sz="1100" dirty="0"/>
              <a:t>)</a:t>
            </a:r>
            <a:r>
              <a:rPr lang="da-DK" sz="1100" dirty="0" err="1"/>
              <a:t>ofRandom</a:t>
            </a:r>
            <a:r>
              <a:rPr lang="da-DK" sz="1100" dirty="0"/>
              <a:t>(0,255));</a:t>
            </a:r>
          </a:p>
          <a:p>
            <a:r>
              <a:rPr lang="da-DK" sz="1100" dirty="0"/>
              <a:t>		</a:t>
            </a:r>
            <a:r>
              <a:rPr lang="da-DK" sz="1100" dirty="0" err="1"/>
              <a:t>ofRect</a:t>
            </a:r>
            <a:r>
              <a:rPr lang="da-DK" sz="1100" dirty="0"/>
              <a:t>(</a:t>
            </a:r>
            <a:r>
              <a:rPr lang="da-DK" sz="1100" dirty="0" err="1"/>
              <a:t>ofRandom</a:t>
            </a:r>
            <a:r>
              <a:rPr lang="da-DK" sz="1100" dirty="0"/>
              <a:t>(250,350),</a:t>
            </a:r>
            <a:r>
              <a:rPr lang="da-DK" sz="1100" dirty="0" err="1"/>
              <a:t>ofRandom</a:t>
            </a:r>
            <a:r>
              <a:rPr lang="da-DK" sz="1100" dirty="0"/>
              <a:t>(350,450),</a:t>
            </a:r>
            <a:r>
              <a:rPr lang="da-DK" sz="1100" dirty="0" err="1"/>
              <a:t>ofRandom</a:t>
            </a:r>
            <a:r>
              <a:rPr lang="da-DK" sz="1100" dirty="0"/>
              <a:t>(10,20),</a:t>
            </a:r>
            <a:r>
              <a:rPr lang="da-DK" sz="1100" dirty="0" err="1"/>
              <a:t>ofRandom</a:t>
            </a:r>
            <a:r>
              <a:rPr lang="da-DK" sz="1100" dirty="0"/>
              <a:t>(10,20));</a:t>
            </a:r>
          </a:p>
          <a:p>
            <a:r>
              <a:rPr lang="da-DK" sz="1100" dirty="0"/>
              <a:t>	}</a:t>
            </a:r>
          </a:p>
          <a:p>
            <a:r>
              <a:rPr lang="da-DK" sz="1100" dirty="0"/>
              <a:t>	</a:t>
            </a:r>
            <a:r>
              <a:rPr lang="da-DK" sz="1100" dirty="0" err="1"/>
              <a:t>ofSetHexColor</a:t>
            </a:r>
            <a:r>
              <a:rPr lang="da-DK" sz="1100" dirty="0"/>
              <a:t>(0x000000);</a:t>
            </a:r>
          </a:p>
          <a:p>
            <a:r>
              <a:rPr lang="da-DK" sz="1100" dirty="0"/>
              <a:t>	</a:t>
            </a:r>
            <a:r>
              <a:rPr lang="da-DK" sz="1100" dirty="0" err="1"/>
              <a:t>ofDrawBitmapString</a:t>
            </a:r>
            <a:r>
              <a:rPr lang="da-DK" sz="1100" dirty="0"/>
              <a:t>("</a:t>
            </a:r>
            <a:r>
              <a:rPr lang="da-DK" sz="1100" dirty="0" err="1"/>
              <a:t>rectangles</a:t>
            </a:r>
            <a:r>
              <a:rPr lang="da-DK" sz="1100" dirty="0"/>
              <a:t>", 275,500);</a:t>
            </a:r>
          </a:p>
          <a:p>
            <a:endParaRPr lang="da-DK" sz="1100" dirty="0"/>
          </a:p>
          <a:p>
            <a:r>
              <a:rPr lang="pl-PL" sz="1100" dirty="0"/>
              <a:t>	//---------------------------  </a:t>
            </a:r>
            <a:r>
              <a:rPr lang="pl-PL" sz="1100" dirty="0" err="1"/>
              <a:t>transparency</a:t>
            </a:r>
            <a:endParaRPr lang="pl-PL" sz="1100" dirty="0"/>
          </a:p>
          <a:p>
            <a:r>
              <a:rPr lang="pl-PL" sz="1100" dirty="0"/>
              <a:t>	</a:t>
            </a:r>
            <a:r>
              <a:rPr lang="pl-PL" sz="1100" dirty="0" err="1"/>
              <a:t>ofSetHexColor</a:t>
            </a:r>
            <a:r>
              <a:rPr lang="pl-PL" sz="1100" dirty="0"/>
              <a:t>(0x00FF33);</a:t>
            </a:r>
          </a:p>
          <a:p>
            <a:r>
              <a:rPr lang="cs-CZ" sz="1100" dirty="0"/>
              <a:t>	</a:t>
            </a:r>
            <a:r>
              <a:rPr lang="cs-CZ" sz="1100" dirty="0" err="1"/>
              <a:t>ofRect</a:t>
            </a:r>
            <a:r>
              <a:rPr lang="cs-CZ" sz="1100" dirty="0"/>
              <a:t>(400,350,100,100);</a:t>
            </a:r>
          </a:p>
          <a:p>
            <a:r>
              <a:rPr lang="cs-CZ" sz="1100" dirty="0"/>
              <a:t>	// </a:t>
            </a:r>
            <a:r>
              <a:rPr lang="cs-CZ" sz="1100" dirty="0" err="1"/>
              <a:t>alpha</a:t>
            </a:r>
            <a:r>
              <a:rPr lang="cs-CZ" sz="1100" dirty="0"/>
              <a:t> </a:t>
            </a:r>
            <a:r>
              <a:rPr lang="cs-CZ" sz="1100" dirty="0" err="1"/>
              <a:t>is</a:t>
            </a:r>
            <a:r>
              <a:rPr lang="cs-CZ" sz="1100" dirty="0"/>
              <a:t> </a:t>
            </a:r>
            <a:r>
              <a:rPr lang="cs-CZ" sz="1100" dirty="0" err="1"/>
              <a:t>usually</a:t>
            </a:r>
            <a:r>
              <a:rPr lang="cs-CZ" sz="1100" dirty="0"/>
              <a:t> </a:t>
            </a:r>
            <a:r>
              <a:rPr lang="cs-CZ" sz="1100" dirty="0" err="1"/>
              <a:t>turned</a:t>
            </a:r>
            <a:r>
              <a:rPr lang="cs-CZ" sz="1100" dirty="0"/>
              <a:t> </a:t>
            </a:r>
            <a:r>
              <a:rPr lang="cs-CZ" sz="1100" dirty="0" err="1"/>
              <a:t>off</a:t>
            </a:r>
            <a:r>
              <a:rPr lang="cs-CZ" sz="1100" dirty="0"/>
              <a:t> - </a:t>
            </a:r>
            <a:r>
              <a:rPr lang="cs-CZ" sz="1100" dirty="0" err="1"/>
              <a:t>for</a:t>
            </a:r>
            <a:r>
              <a:rPr lang="cs-CZ" sz="1100" dirty="0"/>
              <a:t> speed </a:t>
            </a:r>
            <a:r>
              <a:rPr lang="cs-CZ" sz="1100" dirty="0" err="1"/>
              <a:t>puposes</a:t>
            </a:r>
            <a:r>
              <a:rPr lang="cs-CZ" sz="1100" dirty="0"/>
              <a:t>.  </a:t>
            </a:r>
            <a:r>
              <a:rPr lang="cs-CZ" sz="1100" dirty="0" err="1"/>
              <a:t>let's</a:t>
            </a:r>
            <a:r>
              <a:rPr lang="cs-CZ" sz="1100" dirty="0"/>
              <a:t> </a:t>
            </a:r>
            <a:r>
              <a:rPr lang="cs-CZ" sz="1100" dirty="0" err="1"/>
              <a:t>turn</a:t>
            </a:r>
            <a:r>
              <a:rPr lang="cs-CZ" sz="1100" dirty="0"/>
              <a:t> </a:t>
            </a:r>
            <a:r>
              <a:rPr lang="cs-CZ" sz="1100" dirty="0" err="1"/>
              <a:t>it</a:t>
            </a:r>
            <a:r>
              <a:rPr lang="cs-CZ" sz="1100" dirty="0"/>
              <a:t> on!</a:t>
            </a:r>
          </a:p>
          <a:p>
            <a:r>
              <a:rPr lang="cs-CZ" sz="1100" dirty="0"/>
              <a:t>	</a:t>
            </a:r>
            <a:r>
              <a:rPr lang="cs-CZ" sz="1100" dirty="0" err="1"/>
              <a:t>ofEnableAlphaBlending</a:t>
            </a:r>
            <a:r>
              <a:rPr lang="cs-CZ" sz="1100" dirty="0"/>
              <a:t>();</a:t>
            </a:r>
          </a:p>
          <a:p>
            <a:r>
              <a:rPr lang="cs-CZ" sz="1100" dirty="0"/>
              <a:t>	</a:t>
            </a:r>
            <a:r>
              <a:rPr lang="cs-CZ" sz="1100" dirty="0" err="1"/>
              <a:t>ofSetColor</a:t>
            </a:r>
            <a:r>
              <a:rPr lang="cs-CZ" sz="1100" dirty="0"/>
              <a:t>(255,0,0,127);   // </a:t>
            </a:r>
            <a:r>
              <a:rPr lang="cs-CZ" sz="1100" dirty="0" err="1"/>
              <a:t>red</a:t>
            </a:r>
            <a:r>
              <a:rPr lang="cs-CZ" sz="1100" dirty="0"/>
              <a:t>, 50% transparent</a:t>
            </a:r>
          </a:p>
          <a:p>
            <a:r>
              <a:rPr lang="cs-CZ" sz="1100" dirty="0"/>
              <a:t>	</a:t>
            </a:r>
            <a:r>
              <a:rPr lang="cs-CZ" sz="1100" dirty="0" err="1"/>
              <a:t>ofRect</a:t>
            </a:r>
            <a:r>
              <a:rPr lang="cs-CZ" sz="1100" dirty="0"/>
              <a:t>(450,430,100,33);</a:t>
            </a:r>
          </a:p>
          <a:p>
            <a:r>
              <a:rPr lang="cs-CZ" sz="1100" dirty="0"/>
              <a:t>	</a:t>
            </a:r>
            <a:r>
              <a:rPr lang="cs-CZ" sz="1100" dirty="0" err="1"/>
              <a:t>ofSetColor</a:t>
            </a:r>
            <a:r>
              <a:rPr lang="cs-CZ" sz="1100" dirty="0"/>
              <a:t>(255,0,0,(</a:t>
            </a:r>
            <a:r>
              <a:rPr lang="cs-CZ" sz="1100" dirty="0" err="1"/>
              <a:t>int</a:t>
            </a:r>
            <a:r>
              <a:rPr lang="cs-CZ" sz="1100" dirty="0"/>
              <a:t>)(</a:t>
            </a:r>
            <a:r>
              <a:rPr lang="cs-CZ" sz="1100" dirty="0" err="1"/>
              <a:t>counter</a:t>
            </a:r>
            <a:r>
              <a:rPr lang="cs-CZ" sz="1100" dirty="0"/>
              <a:t> * 10.0f) % 255);   // </a:t>
            </a:r>
            <a:r>
              <a:rPr lang="cs-CZ" sz="1100" dirty="0" err="1"/>
              <a:t>red</a:t>
            </a:r>
            <a:r>
              <a:rPr lang="cs-CZ" sz="1100" dirty="0"/>
              <a:t>, </a:t>
            </a:r>
            <a:r>
              <a:rPr lang="cs-CZ" sz="1100" dirty="0" err="1"/>
              <a:t>variable</a:t>
            </a:r>
            <a:r>
              <a:rPr lang="cs-CZ" sz="1100" dirty="0"/>
              <a:t> transparent</a:t>
            </a:r>
          </a:p>
          <a:p>
            <a:r>
              <a:rPr lang="cs-CZ" sz="1100" dirty="0"/>
              <a:t>	</a:t>
            </a:r>
            <a:r>
              <a:rPr lang="cs-CZ" sz="1100" dirty="0" err="1"/>
              <a:t>ofRect</a:t>
            </a:r>
            <a:r>
              <a:rPr lang="cs-CZ" sz="1100" dirty="0"/>
              <a:t>(450,370,100,33);</a:t>
            </a:r>
          </a:p>
          <a:p>
            <a:r>
              <a:rPr lang="cs-CZ" sz="1100" dirty="0"/>
              <a:t>	</a:t>
            </a:r>
            <a:r>
              <a:rPr lang="cs-CZ" sz="1100" dirty="0" err="1"/>
              <a:t>ofDisableAlphaBlending</a:t>
            </a:r>
            <a:r>
              <a:rPr lang="cs-CZ" sz="1100" dirty="0"/>
              <a:t>();</a:t>
            </a:r>
          </a:p>
          <a:p>
            <a:endParaRPr lang="cs-CZ" sz="1100" dirty="0"/>
          </a:p>
          <a:p>
            <a:r>
              <a:rPr lang="cs-CZ" sz="1100" dirty="0"/>
              <a:t>	</a:t>
            </a:r>
            <a:r>
              <a:rPr lang="cs-CZ" sz="1100" dirty="0" err="1"/>
              <a:t>ofSetHexColor</a:t>
            </a:r>
            <a:r>
              <a:rPr lang="cs-CZ" sz="1100" dirty="0"/>
              <a:t>(0x000000);</a:t>
            </a:r>
          </a:p>
          <a:p>
            <a:r>
              <a:rPr lang="cs-CZ" sz="1100" dirty="0"/>
              <a:t>	</a:t>
            </a:r>
            <a:r>
              <a:rPr lang="cs-CZ" sz="1100" dirty="0" err="1"/>
              <a:t>ofDrawBitmapString</a:t>
            </a:r>
            <a:r>
              <a:rPr lang="cs-CZ" sz="1100" dirty="0"/>
              <a:t>("</a:t>
            </a:r>
            <a:r>
              <a:rPr lang="cs-CZ" sz="1100" dirty="0" err="1"/>
              <a:t>transparency</a:t>
            </a:r>
            <a:r>
              <a:rPr lang="cs-CZ" sz="1100" dirty="0"/>
              <a:t>", 410,500);</a:t>
            </a:r>
          </a:p>
          <a:p>
            <a:endParaRPr lang="cs-CZ" sz="1100" dirty="0"/>
          </a:p>
          <a:p>
            <a:r>
              <a:rPr lang="cs-CZ" sz="1100" dirty="0"/>
              <a:t>	//---------------------------  lines</a:t>
            </a:r>
          </a:p>
          <a:p>
            <a:r>
              <a:rPr lang="cs-CZ" sz="1100" dirty="0"/>
              <a:t>	// a </a:t>
            </a:r>
            <a:r>
              <a:rPr lang="cs-CZ" sz="1100" dirty="0" err="1"/>
              <a:t>bunch</a:t>
            </a:r>
            <a:r>
              <a:rPr lang="cs-CZ" sz="1100" dirty="0"/>
              <a:t> </a:t>
            </a:r>
            <a:r>
              <a:rPr lang="cs-CZ" sz="1100" dirty="0" err="1"/>
              <a:t>of</a:t>
            </a:r>
            <a:r>
              <a:rPr lang="cs-CZ" sz="1100" dirty="0"/>
              <a:t> </a:t>
            </a:r>
            <a:r>
              <a:rPr lang="cs-CZ" sz="1100" dirty="0" err="1"/>
              <a:t>red</a:t>
            </a:r>
            <a:r>
              <a:rPr lang="cs-CZ" sz="1100" dirty="0"/>
              <a:t> lines, make </a:t>
            </a:r>
            <a:r>
              <a:rPr lang="cs-CZ" sz="1100" dirty="0" err="1"/>
              <a:t>them</a:t>
            </a:r>
            <a:r>
              <a:rPr lang="cs-CZ" sz="1100" dirty="0"/>
              <a:t> </a:t>
            </a:r>
            <a:r>
              <a:rPr lang="cs-CZ" sz="1100" dirty="0" err="1"/>
              <a:t>smooth</a:t>
            </a:r>
            <a:r>
              <a:rPr lang="cs-CZ" sz="1100" dirty="0"/>
              <a:t> </a:t>
            </a:r>
            <a:r>
              <a:rPr lang="cs-CZ" sz="1100" dirty="0" err="1"/>
              <a:t>if</a:t>
            </a:r>
            <a:r>
              <a:rPr lang="cs-CZ" sz="1100" dirty="0"/>
              <a:t> </a:t>
            </a:r>
            <a:r>
              <a:rPr lang="cs-CZ" sz="1100" dirty="0" err="1"/>
              <a:t>the</a:t>
            </a:r>
            <a:r>
              <a:rPr lang="cs-CZ" sz="1100" dirty="0"/>
              <a:t> flag </a:t>
            </a:r>
            <a:r>
              <a:rPr lang="cs-CZ" sz="1100" dirty="0" err="1"/>
              <a:t>is</a:t>
            </a:r>
            <a:r>
              <a:rPr lang="cs-CZ" sz="1100" dirty="0"/>
              <a:t> set</a:t>
            </a:r>
          </a:p>
          <a:p>
            <a:endParaRPr lang="cs-CZ" sz="1100" dirty="0"/>
          </a:p>
          <a:p>
            <a:r>
              <a:rPr lang="cs-CZ" sz="1100" dirty="0"/>
              <a:t>	</a:t>
            </a:r>
            <a:r>
              <a:rPr lang="cs-CZ" sz="1100" dirty="0" err="1"/>
              <a:t>if</a:t>
            </a:r>
            <a:r>
              <a:rPr lang="cs-CZ" sz="1100" dirty="0"/>
              <a:t> (</a:t>
            </a:r>
            <a:r>
              <a:rPr lang="cs-CZ" sz="1100" dirty="0" err="1"/>
              <a:t>bSmooth</a:t>
            </a:r>
            <a:r>
              <a:rPr lang="cs-CZ" sz="1100" dirty="0"/>
              <a:t>){</a:t>
            </a:r>
          </a:p>
          <a:p>
            <a:r>
              <a:rPr lang="cs-CZ" sz="1100" dirty="0"/>
              <a:t>		</a:t>
            </a:r>
            <a:r>
              <a:rPr lang="cs-CZ" sz="1100" dirty="0" err="1"/>
              <a:t>ofEnableSmoothing</a:t>
            </a:r>
            <a:r>
              <a:rPr lang="cs-CZ" sz="1100" dirty="0"/>
              <a:t>();</a:t>
            </a:r>
          </a:p>
          <a:p>
            <a:r>
              <a:rPr lang="cs-CZ" sz="1100" dirty="0"/>
              <a:t>	}</a:t>
            </a:r>
          </a:p>
          <a:p>
            <a:endParaRPr lang="cs-CZ" sz="1100" dirty="0"/>
          </a:p>
          <a:p>
            <a:r>
              <a:rPr lang="cs-CZ" sz="1100" dirty="0"/>
              <a:t>	</a:t>
            </a:r>
            <a:r>
              <a:rPr lang="cs-CZ" sz="1100" dirty="0" err="1"/>
              <a:t>ofSetHexColor</a:t>
            </a:r>
            <a:r>
              <a:rPr lang="cs-CZ" sz="1100" dirty="0"/>
              <a:t>(0xFF0000);</a:t>
            </a:r>
          </a:p>
          <a:p>
            <a:r>
              <a:rPr lang="da-DK" sz="1100" dirty="0"/>
              <a:t>	for (</a:t>
            </a:r>
            <a:r>
              <a:rPr lang="da-DK" sz="1100" dirty="0" err="1"/>
              <a:t>int</a:t>
            </a:r>
            <a:r>
              <a:rPr lang="da-DK" sz="1100" dirty="0"/>
              <a:t> i = 0; i &lt; 20; i++){</a:t>
            </a:r>
          </a:p>
          <a:p>
            <a:r>
              <a:rPr lang="cs-CZ" sz="1100" dirty="0"/>
              <a:t>		</a:t>
            </a:r>
            <a:r>
              <a:rPr lang="cs-CZ" sz="1100" dirty="0" err="1"/>
              <a:t>ofLine</a:t>
            </a:r>
            <a:r>
              <a:rPr lang="cs-CZ" sz="1100" dirty="0"/>
              <a:t>(600,300 + (i*5),800, 250 + (i*10));</a:t>
            </a:r>
          </a:p>
          <a:p>
            <a:r>
              <a:rPr lang="cs-CZ" sz="1100" dirty="0"/>
              <a:t>	}</a:t>
            </a:r>
          </a:p>
          <a:p>
            <a:endParaRPr lang="cs-CZ" sz="1100" dirty="0"/>
          </a:p>
          <a:p>
            <a:r>
              <a:rPr lang="cs-CZ" sz="1100" dirty="0"/>
              <a:t>	</a:t>
            </a:r>
            <a:r>
              <a:rPr lang="cs-CZ" sz="1100" dirty="0" err="1"/>
              <a:t>if</a:t>
            </a:r>
            <a:r>
              <a:rPr lang="cs-CZ" sz="1100" dirty="0"/>
              <a:t> (</a:t>
            </a:r>
            <a:r>
              <a:rPr lang="cs-CZ" sz="1100" dirty="0" err="1"/>
              <a:t>bSmooth</a:t>
            </a:r>
            <a:r>
              <a:rPr lang="cs-CZ" sz="1100" dirty="0"/>
              <a:t>){</a:t>
            </a:r>
          </a:p>
          <a:p>
            <a:r>
              <a:rPr lang="cs-CZ" sz="1100" dirty="0"/>
              <a:t>		</a:t>
            </a:r>
            <a:r>
              <a:rPr lang="cs-CZ" sz="1100" dirty="0" err="1"/>
              <a:t>ofDisableSmoothing</a:t>
            </a:r>
            <a:r>
              <a:rPr lang="cs-CZ" sz="1100" dirty="0"/>
              <a:t>();</a:t>
            </a:r>
          </a:p>
          <a:p>
            <a:r>
              <a:rPr lang="cs-CZ" sz="1100" dirty="0"/>
              <a:t>	}</a:t>
            </a:r>
          </a:p>
          <a:p>
            <a:endParaRPr lang="cs-CZ" sz="1100" dirty="0"/>
          </a:p>
          <a:p>
            <a:r>
              <a:rPr lang="cs-CZ" sz="1100" dirty="0"/>
              <a:t>	</a:t>
            </a:r>
            <a:r>
              <a:rPr lang="cs-CZ" sz="1100" dirty="0" err="1"/>
              <a:t>ofSetHexColor</a:t>
            </a:r>
            <a:r>
              <a:rPr lang="cs-CZ" sz="1100" dirty="0"/>
              <a:t>(0x000000);</a:t>
            </a:r>
          </a:p>
          <a:p>
            <a:r>
              <a:rPr lang="cs-CZ" sz="1100" dirty="0"/>
              <a:t>	</a:t>
            </a:r>
            <a:r>
              <a:rPr lang="cs-CZ" sz="1100" dirty="0" err="1"/>
              <a:t>ofDrawBitmapString</a:t>
            </a:r>
            <a:r>
              <a:rPr lang="cs-CZ" sz="1100" dirty="0"/>
              <a:t>("lines\</a:t>
            </a:r>
            <a:r>
              <a:rPr lang="cs-CZ" sz="1100" dirty="0" err="1"/>
              <a:t>npress</a:t>
            </a:r>
            <a:r>
              <a:rPr lang="cs-CZ" sz="1100" dirty="0"/>
              <a:t> 's' to </a:t>
            </a:r>
            <a:r>
              <a:rPr lang="cs-CZ" sz="1100" dirty="0" err="1"/>
              <a:t>toggle</a:t>
            </a:r>
            <a:r>
              <a:rPr lang="cs-CZ" sz="1100" dirty="0"/>
              <a:t> </a:t>
            </a:r>
            <a:r>
              <a:rPr lang="cs-CZ" sz="1100" dirty="0" err="1"/>
              <a:t>smoothness</a:t>
            </a:r>
            <a:r>
              <a:rPr lang="cs-CZ" sz="1100" dirty="0"/>
              <a:t>", 600,500);</a:t>
            </a:r>
          </a:p>
          <a:p>
            <a:endParaRPr lang="cs-CZ" sz="1100" dirty="0"/>
          </a:p>
          <a:p>
            <a:r>
              <a:rPr lang="cs-CZ" sz="1100" dirty="0"/>
              <a:t>}</a:t>
            </a:r>
            <a:endParaRPr lang="en-US" sz="1100" dirty="0"/>
          </a:p>
        </p:txBody>
      </p:sp>
      <p:sp>
        <p:nvSpPr>
          <p:cNvPr id="6" name="TextBox 5"/>
          <p:cNvSpPr txBox="1"/>
          <p:nvPr/>
        </p:nvSpPr>
        <p:spPr>
          <a:xfrm>
            <a:off x="5943600" y="762000"/>
            <a:ext cx="3046515" cy="646331"/>
          </a:xfrm>
          <a:prstGeom prst="rect">
            <a:avLst/>
          </a:prstGeom>
          <a:noFill/>
        </p:spPr>
        <p:txBody>
          <a:bodyPr wrap="none" rtlCol="0">
            <a:spAutoFit/>
          </a:bodyPr>
          <a:lstStyle/>
          <a:p>
            <a:r>
              <a:rPr lang="en-US" dirty="0" smtClean="0"/>
              <a:t>In the Google Drive:</a:t>
            </a:r>
          </a:p>
          <a:p>
            <a:r>
              <a:rPr lang="en-US" dirty="0" err="1" smtClean="0"/>
              <a:t>OpenFrameworks</a:t>
            </a:r>
            <a:r>
              <a:rPr lang="en-US" dirty="0" smtClean="0"/>
              <a:t> Graphics </a:t>
            </a:r>
            <a:r>
              <a:rPr lang="en-US" dirty="0" err="1" smtClean="0"/>
              <a:t>src</a:t>
            </a:r>
            <a:endParaRPr lang="en-US" dirty="0"/>
          </a:p>
        </p:txBody>
      </p:sp>
    </p:spTree>
    <p:extLst>
      <p:ext uri="{BB962C8B-B14F-4D97-AF65-F5344CB8AC3E}">
        <p14:creationId xmlns:p14="http://schemas.microsoft.com/office/powerpoint/2010/main" val="157465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Cinder, Open </a:t>
            </a:r>
            <a:r>
              <a:rPr lang="en-US" dirty="0" err="1" smtClean="0"/>
              <a:t>FrameWorks</a:t>
            </a:r>
            <a:r>
              <a:rPr lang="en-US" dirty="0" smtClean="0"/>
              <a:t>, and OSC!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821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Lots of “add </a:t>
            </a:r>
            <a:r>
              <a:rPr lang="en-US" dirty="0" err="1" smtClean="0"/>
              <a:t>ons</a:t>
            </a:r>
            <a:r>
              <a:rPr lang="en-US" dirty="0" smtClean="0"/>
              <a:t>” included in </a:t>
            </a:r>
            <a:r>
              <a:rPr lang="en-US" dirty="0" err="1" smtClean="0"/>
              <a:t>OpenFrameworks</a:t>
            </a:r>
            <a:r>
              <a:rPr lang="en-US" dirty="0" smtClean="0"/>
              <a:t> including</a:t>
            </a:r>
            <a:endParaRPr lang="en-US" dirty="0"/>
          </a:p>
        </p:txBody>
      </p:sp>
      <p:sp>
        <p:nvSpPr>
          <p:cNvPr id="3" name="Content Placeholder 2"/>
          <p:cNvSpPr>
            <a:spLocks noGrp="1"/>
          </p:cNvSpPr>
          <p:nvPr>
            <p:ph idx="1"/>
          </p:nvPr>
        </p:nvSpPr>
        <p:spPr/>
        <p:txBody>
          <a:bodyPr/>
          <a:lstStyle/>
          <a:p>
            <a:r>
              <a:rPr lang="en-US" dirty="0" smtClean="0"/>
              <a:t>Video</a:t>
            </a:r>
          </a:p>
          <a:p>
            <a:r>
              <a:rPr lang="en-US" dirty="0" smtClean="0"/>
              <a:t>PDF</a:t>
            </a:r>
          </a:p>
          <a:p>
            <a:r>
              <a:rPr lang="en-US" dirty="0" smtClean="0"/>
              <a:t>OSC</a:t>
            </a:r>
          </a:p>
          <a:p>
            <a:r>
              <a:rPr lang="en-US" dirty="0" err="1" smtClean="0"/>
              <a:t>OpenCV</a:t>
            </a:r>
            <a:r>
              <a:rPr lang="en-US" dirty="0" smtClean="0"/>
              <a:t> (Computer Vision)</a:t>
            </a:r>
          </a:p>
          <a:p>
            <a:r>
              <a:rPr lang="en-US" dirty="0" smtClean="0"/>
              <a:t>SVG reader</a:t>
            </a:r>
          </a:p>
          <a:p>
            <a:r>
              <a:rPr lang="en-US" dirty="0" smtClean="0"/>
              <a:t>Etc.</a:t>
            </a:r>
            <a:endParaRPr lang="en-US" dirty="0"/>
          </a:p>
        </p:txBody>
      </p:sp>
    </p:spTree>
    <p:extLst>
      <p:ext uri="{BB962C8B-B14F-4D97-AF65-F5344CB8AC3E}">
        <p14:creationId xmlns:p14="http://schemas.microsoft.com/office/powerpoint/2010/main" val="128690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000"/>
            <a:ext cx="9144000" cy="6593956"/>
          </a:xfrm>
          <a:prstGeom prst="rect">
            <a:avLst/>
          </a:prstGeom>
        </p:spPr>
      </p:pic>
    </p:spTree>
    <p:extLst>
      <p:ext uri="{BB962C8B-B14F-4D97-AF65-F5344CB8AC3E}">
        <p14:creationId xmlns:p14="http://schemas.microsoft.com/office/powerpoint/2010/main" val="357415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838200"/>
            <a:ext cx="8001000" cy="5847757"/>
          </a:xfrm>
          <a:prstGeom prst="rect">
            <a:avLst/>
          </a:prstGeom>
        </p:spPr>
        <p:txBody>
          <a:bodyPr wrap="square">
            <a:spAutoFit/>
          </a:bodyPr>
          <a:lstStyle/>
          <a:p>
            <a:endParaRPr lang="en-US" sz="1100" dirty="0"/>
          </a:p>
          <a:p>
            <a:r>
              <a:rPr lang="en-US" sz="1100" dirty="0"/>
              <a:t>//--------------------------------------------------------------</a:t>
            </a:r>
          </a:p>
          <a:p>
            <a:r>
              <a:rPr lang="en-US" sz="1100" dirty="0"/>
              <a:t>void </a:t>
            </a:r>
            <a:r>
              <a:rPr lang="en-US" sz="1100" dirty="0" err="1"/>
              <a:t>testApp</a:t>
            </a:r>
            <a:r>
              <a:rPr lang="en-US" sz="1100" dirty="0"/>
              <a:t>::draw(){</a:t>
            </a:r>
          </a:p>
          <a:p>
            <a:r>
              <a:rPr lang="en-US" sz="1100" dirty="0"/>
              <a:t>	if( </a:t>
            </a:r>
            <a:r>
              <a:rPr lang="en-US" sz="1100" dirty="0" err="1"/>
              <a:t>oneShot</a:t>
            </a:r>
            <a:r>
              <a:rPr lang="en-US" sz="1100" dirty="0"/>
              <a:t> ){</a:t>
            </a:r>
          </a:p>
          <a:p>
            <a:r>
              <a:rPr lang="en-US" sz="1100" dirty="0"/>
              <a:t>		</a:t>
            </a:r>
            <a:r>
              <a:rPr lang="en-US" sz="1100" dirty="0" err="1"/>
              <a:t>ofBeginSaveScreenAsPDF</a:t>
            </a:r>
            <a:r>
              <a:rPr lang="en-US" sz="1100" dirty="0"/>
              <a:t>("screenshot-"+</a:t>
            </a:r>
            <a:r>
              <a:rPr lang="en-US" sz="1100" dirty="0" err="1"/>
              <a:t>ofGetTimestampString</a:t>
            </a:r>
            <a:r>
              <a:rPr lang="en-US" sz="1100" dirty="0"/>
              <a:t>()+".</a:t>
            </a:r>
            <a:r>
              <a:rPr lang="en-US" sz="1100" dirty="0" err="1"/>
              <a:t>pdf</a:t>
            </a:r>
            <a:r>
              <a:rPr lang="en-US" sz="1100" dirty="0"/>
              <a:t>", false);</a:t>
            </a:r>
          </a:p>
          <a:p>
            <a:r>
              <a:rPr lang="en-US" sz="1100" dirty="0"/>
              <a:t>	}</a:t>
            </a:r>
          </a:p>
          <a:p>
            <a:r>
              <a:rPr lang="en-US" sz="1100" dirty="0"/>
              <a:t>	</a:t>
            </a:r>
          </a:p>
          <a:p>
            <a:r>
              <a:rPr lang="en-US" sz="1100" dirty="0"/>
              <a:t>	</a:t>
            </a:r>
            <a:r>
              <a:rPr lang="en-US" sz="1100" dirty="0" err="1"/>
              <a:t>ofSetColor</a:t>
            </a:r>
            <a:r>
              <a:rPr lang="en-US" sz="1100" dirty="0"/>
              <a:t>(54);</a:t>
            </a:r>
          </a:p>
          <a:p>
            <a:r>
              <a:rPr lang="en-US" sz="1100" dirty="0"/>
              <a:t>	</a:t>
            </a:r>
            <a:r>
              <a:rPr lang="en-US" sz="1100" dirty="0" err="1"/>
              <a:t>ofDrawBitmapString</a:t>
            </a:r>
            <a:r>
              <a:rPr lang="en-US" sz="1100" dirty="0"/>
              <a:t>("PDF OUTPUT EXAMPLE", 32, 32);</a:t>
            </a:r>
          </a:p>
          <a:p>
            <a:r>
              <a:rPr lang="en-US" sz="1100" dirty="0"/>
              <a:t>	if( </a:t>
            </a:r>
            <a:r>
              <a:rPr lang="en-US" sz="1100" dirty="0" err="1"/>
              <a:t>pdfRendering</a:t>
            </a:r>
            <a:r>
              <a:rPr lang="en-US" sz="1100" dirty="0"/>
              <a:t> ){</a:t>
            </a:r>
          </a:p>
          <a:p>
            <a:r>
              <a:rPr lang="en-US" sz="1100" dirty="0"/>
              <a:t>		</a:t>
            </a:r>
            <a:r>
              <a:rPr lang="en-US" sz="1100" dirty="0" err="1"/>
              <a:t>ofDrawBitmapString</a:t>
            </a:r>
            <a:r>
              <a:rPr lang="en-US" sz="1100" dirty="0"/>
              <a:t>("press r to stop </a:t>
            </a:r>
            <a:r>
              <a:rPr lang="en-US" sz="1100" dirty="0" err="1"/>
              <a:t>pdf</a:t>
            </a:r>
            <a:r>
              <a:rPr lang="en-US" sz="1100" dirty="0"/>
              <a:t> multipage rendering", 32, 92);</a:t>
            </a:r>
          </a:p>
          <a:p>
            <a:r>
              <a:rPr lang="da-DK" sz="1100" dirty="0"/>
              <a:t>	}</a:t>
            </a:r>
            <a:r>
              <a:rPr lang="da-DK" sz="1100" dirty="0" err="1"/>
              <a:t>else</a:t>
            </a:r>
            <a:r>
              <a:rPr lang="da-DK" sz="1100" dirty="0"/>
              <a:t>{	</a:t>
            </a:r>
          </a:p>
          <a:p>
            <a:r>
              <a:rPr lang="da-DK" sz="1100" dirty="0"/>
              <a:t>		</a:t>
            </a:r>
            <a:r>
              <a:rPr lang="da-DK" sz="1100" dirty="0" err="1"/>
              <a:t>ofDrawBitmapString</a:t>
            </a:r>
            <a:r>
              <a:rPr lang="da-DK" sz="1100" dirty="0"/>
              <a:t>("</a:t>
            </a:r>
            <a:r>
              <a:rPr lang="da-DK" sz="1100" dirty="0" err="1"/>
              <a:t>press</a:t>
            </a:r>
            <a:r>
              <a:rPr lang="da-DK" sz="1100" dirty="0"/>
              <a:t> r to start pdf multipage </a:t>
            </a:r>
            <a:r>
              <a:rPr lang="da-DK" sz="1100" dirty="0" err="1"/>
              <a:t>rendering</a:t>
            </a:r>
            <a:r>
              <a:rPr lang="da-DK" sz="1100" dirty="0"/>
              <a:t>\</a:t>
            </a:r>
            <a:r>
              <a:rPr lang="da-DK" sz="1100" dirty="0" err="1"/>
              <a:t>npress</a:t>
            </a:r>
            <a:r>
              <a:rPr lang="da-DK" sz="1100" dirty="0"/>
              <a:t> s to save a single </a:t>
            </a:r>
            <a:r>
              <a:rPr lang="da-DK" sz="1100" dirty="0" err="1"/>
              <a:t>screenshot</a:t>
            </a:r>
            <a:r>
              <a:rPr lang="da-DK" sz="1100" dirty="0"/>
              <a:t> as pdf to disk", 32, 92);</a:t>
            </a:r>
          </a:p>
          <a:p>
            <a:r>
              <a:rPr lang="da-DK" sz="1100" dirty="0"/>
              <a:t>	}</a:t>
            </a:r>
          </a:p>
          <a:p>
            <a:r>
              <a:rPr lang="da-DK" sz="1100" dirty="0"/>
              <a:t>		</a:t>
            </a:r>
          </a:p>
          <a:p>
            <a:r>
              <a:rPr lang="da-DK" sz="1100" dirty="0"/>
              <a:t>		</a:t>
            </a:r>
          </a:p>
          <a:p>
            <a:r>
              <a:rPr lang="cs-CZ" sz="1100" dirty="0"/>
              <a:t>	</a:t>
            </a:r>
            <a:r>
              <a:rPr lang="cs-CZ" sz="1100" dirty="0" err="1"/>
              <a:t>ofFill</a:t>
            </a:r>
            <a:r>
              <a:rPr lang="cs-CZ" sz="1100" dirty="0"/>
              <a:t>();		</a:t>
            </a:r>
          </a:p>
          <a:p>
            <a:r>
              <a:rPr lang="cs-CZ" sz="1100" dirty="0"/>
              <a:t>	</a:t>
            </a:r>
            <a:r>
              <a:rPr lang="cs-CZ" sz="1100" dirty="0" err="1"/>
              <a:t>ofSetColor</a:t>
            </a:r>
            <a:r>
              <a:rPr lang="cs-CZ" sz="1100" dirty="0"/>
              <a:t>(54,54,54);</a:t>
            </a:r>
          </a:p>
          <a:p>
            <a:r>
              <a:rPr lang="cs-CZ" sz="1100" dirty="0"/>
              <a:t>	</a:t>
            </a:r>
            <a:r>
              <a:rPr lang="cs-CZ" sz="1100" dirty="0" err="1"/>
              <a:t>ofDrawBitmapString</a:t>
            </a:r>
            <a:r>
              <a:rPr lang="cs-CZ" sz="1100" dirty="0"/>
              <a:t>("TTF Font </a:t>
            </a:r>
            <a:r>
              <a:rPr lang="cs-CZ" sz="1100" dirty="0" err="1"/>
              <a:t>embdedded</a:t>
            </a:r>
            <a:r>
              <a:rPr lang="cs-CZ" sz="1100" dirty="0"/>
              <a:t> </a:t>
            </a:r>
            <a:r>
              <a:rPr lang="cs-CZ" sz="1100" dirty="0" err="1"/>
              <a:t>into</a:t>
            </a:r>
            <a:r>
              <a:rPr lang="cs-CZ" sz="1100" dirty="0"/>
              <a:t> </a:t>
            </a:r>
            <a:r>
              <a:rPr lang="cs-CZ" sz="1100" dirty="0" err="1"/>
              <a:t>pdf</a:t>
            </a:r>
            <a:r>
              <a:rPr lang="cs-CZ" sz="1100" dirty="0"/>
              <a:t> as </a:t>
            </a:r>
            <a:r>
              <a:rPr lang="cs-CZ" sz="1100" dirty="0" err="1"/>
              <a:t>vector</a:t>
            </a:r>
            <a:r>
              <a:rPr lang="cs-CZ" sz="1100" dirty="0"/>
              <a:t> </a:t>
            </a:r>
            <a:r>
              <a:rPr lang="cs-CZ" sz="1100" dirty="0" err="1"/>
              <a:t>shapes</a:t>
            </a:r>
            <a:r>
              <a:rPr lang="cs-CZ" sz="1100" dirty="0"/>
              <a:t>", 32, 460);</a:t>
            </a:r>
          </a:p>
          <a:p>
            <a:r>
              <a:rPr lang="cs-CZ" sz="1100" dirty="0"/>
              <a:t>	</a:t>
            </a:r>
          </a:p>
          <a:p>
            <a:r>
              <a:rPr lang="cs-CZ" sz="1100" dirty="0"/>
              <a:t>	</a:t>
            </a:r>
            <a:r>
              <a:rPr lang="cs-CZ" sz="1100" dirty="0" err="1"/>
              <a:t>if</a:t>
            </a:r>
            <a:r>
              <a:rPr lang="cs-CZ" sz="1100" dirty="0"/>
              <a:t>( </a:t>
            </a:r>
            <a:r>
              <a:rPr lang="cs-CZ" sz="1100" dirty="0" err="1"/>
              <a:t>oneShot</a:t>
            </a:r>
            <a:r>
              <a:rPr lang="cs-CZ" sz="1100" dirty="0"/>
              <a:t> || </a:t>
            </a:r>
            <a:r>
              <a:rPr lang="cs-CZ" sz="1100" dirty="0" err="1"/>
              <a:t>pdfRendering</a:t>
            </a:r>
            <a:r>
              <a:rPr lang="cs-CZ" sz="1100" dirty="0"/>
              <a:t> ){</a:t>
            </a:r>
          </a:p>
          <a:p>
            <a:r>
              <a:rPr lang="cs-CZ" sz="1100" dirty="0"/>
              <a:t>		</a:t>
            </a:r>
            <a:r>
              <a:rPr lang="cs-CZ" sz="1100" dirty="0" err="1"/>
              <a:t>font.drawStringAsShapes</a:t>
            </a:r>
            <a:r>
              <a:rPr lang="cs-CZ" sz="1100" dirty="0"/>
              <a:t>("</a:t>
            </a:r>
            <a:r>
              <a:rPr lang="cs-CZ" sz="1100" dirty="0" err="1"/>
              <a:t>Current</a:t>
            </a:r>
            <a:r>
              <a:rPr lang="cs-CZ" sz="1100" dirty="0"/>
              <a:t> </a:t>
            </a:r>
            <a:r>
              <a:rPr lang="cs-CZ" sz="1100" dirty="0" err="1"/>
              <a:t>Frame</a:t>
            </a:r>
            <a:r>
              <a:rPr lang="cs-CZ" sz="1100" dirty="0"/>
              <a:t>: ",  32, 500);</a:t>
            </a:r>
          </a:p>
          <a:p>
            <a:r>
              <a:rPr lang="cs-CZ" sz="1100" dirty="0"/>
              <a:t>		</a:t>
            </a:r>
            <a:r>
              <a:rPr lang="cs-CZ" sz="1100" dirty="0" err="1"/>
              <a:t>ofSetColor</a:t>
            </a:r>
            <a:r>
              <a:rPr lang="cs-CZ" sz="1100" dirty="0"/>
              <a:t>(245, 58, 135);</a:t>
            </a:r>
          </a:p>
          <a:p>
            <a:r>
              <a:rPr lang="cs-CZ" sz="1100" dirty="0"/>
              <a:t>		</a:t>
            </a:r>
            <a:r>
              <a:rPr lang="cs-CZ" sz="1100" dirty="0" err="1"/>
              <a:t>font.drawStringAsShapes</a:t>
            </a:r>
            <a:r>
              <a:rPr lang="cs-CZ" sz="1100" dirty="0"/>
              <a:t>( </a:t>
            </a:r>
            <a:r>
              <a:rPr lang="cs-CZ" sz="1100" dirty="0" err="1"/>
              <a:t>ofToString</a:t>
            </a:r>
            <a:r>
              <a:rPr lang="cs-CZ" sz="1100" dirty="0"/>
              <a:t>(</a:t>
            </a:r>
            <a:r>
              <a:rPr lang="cs-CZ" sz="1100" dirty="0" err="1"/>
              <a:t>ofGetFrameNum</a:t>
            </a:r>
            <a:r>
              <a:rPr lang="cs-CZ" sz="1100" dirty="0"/>
              <a:t>()), 32 + </a:t>
            </a:r>
            <a:r>
              <a:rPr lang="cs-CZ" sz="1100" dirty="0" err="1"/>
              <a:t>font.getStringBoundingBox</a:t>
            </a:r>
            <a:r>
              <a:rPr lang="cs-CZ" sz="1100" dirty="0"/>
              <a:t>("</a:t>
            </a:r>
            <a:r>
              <a:rPr lang="cs-CZ" sz="1100" dirty="0" err="1"/>
              <a:t>Current</a:t>
            </a:r>
            <a:r>
              <a:rPr lang="cs-CZ" sz="1100" dirty="0"/>
              <a:t> </a:t>
            </a:r>
            <a:r>
              <a:rPr lang="cs-CZ" sz="1100" dirty="0" err="1"/>
              <a:t>Frame</a:t>
            </a:r>
            <a:r>
              <a:rPr lang="cs-CZ" sz="1100" dirty="0"/>
              <a:t>: ", 0, 0).</a:t>
            </a:r>
            <a:r>
              <a:rPr lang="cs-CZ" sz="1100" dirty="0" err="1"/>
              <a:t>width</a:t>
            </a:r>
            <a:r>
              <a:rPr lang="cs-CZ" sz="1100" dirty="0"/>
              <a:t> + 9, 500);</a:t>
            </a:r>
          </a:p>
          <a:p>
            <a:r>
              <a:rPr lang="da-DK" sz="1100" dirty="0"/>
              <a:t>	}</a:t>
            </a:r>
            <a:r>
              <a:rPr lang="da-DK" sz="1100" dirty="0" err="1"/>
              <a:t>else</a:t>
            </a:r>
            <a:r>
              <a:rPr lang="da-DK" sz="1100" dirty="0"/>
              <a:t>{</a:t>
            </a:r>
          </a:p>
          <a:p>
            <a:r>
              <a:rPr lang="da-DK" sz="1100" dirty="0"/>
              <a:t>		</a:t>
            </a:r>
            <a:r>
              <a:rPr lang="da-DK" sz="1100" dirty="0" err="1"/>
              <a:t>font.drawString</a:t>
            </a:r>
            <a:r>
              <a:rPr lang="da-DK" sz="1100" dirty="0"/>
              <a:t>("</a:t>
            </a:r>
            <a:r>
              <a:rPr lang="da-DK" sz="1100" dirty="0" err="1"/>
              <a:t>Current</a:t>
            </a:r>
            <a:r>
              <a:rPr lang="da-DK" sz="1100" dirty="0"/>
              <a:t> Frame: ",  32, 500);	</a:t>
            </a:r>
          </a:p>
          <a:p>
            <a:r>
              <a:rPr lang="cs-CZ" sz="1100" dirty="0"/>
              <a:t>		</a:t>
            </a:r>
            <a:r>
              <a:rPr lang="cs-CZ" sz="1100" dirty="0" err="1"/>
              <a:t>ofSetColor</a:t>
            </a:r>
            <a:r>
              <a:rPr lang="cs-CZ" sz="1100" dirty="0"/>
              <a:t>(245, 58, 135);		</a:t>
            </a:r>
          </a:p>
          <a:p>
            <a:r>
              <a:rPr lang="cs-CZ" sz="1100" dirty="0"/>
              <a:t>		</a:t>
            </a:r>
            <a:r>
              <a:rPr lang="cs-CZ" sz="1100" dirty="0" err="1"/>
              <a:t>font.drawString</a:t>
            </a:r>
            <a:r>
              <a:rPr lang="cs-CZ" sz="1100" dirty="0"/>
              <a:t>( </a:t>
            </a:r>
            <a:r>
              <a:rPr lang="cs-CZ" sz="1100" dirty="0" err="1"/>
              <a:t>ofToString</a:t>
            </a:r>
            <a:r>
              <a:rPr lang="cs-CZ" sz="1100" dirty="0"/>
              <a:t>(</a:t>
            </a:r>
            <a:r>
              <a:rPr lang="cs-CZ" sz="1100" dirty="0" err="1"/>
              <a:t>ofGetFrameNum</a:t>
            </a:r>
            <a:r>
              <a:rPr lang="cs-CZ" sz="1100" dirty="0"/>
              <a:t>()), 32 + </a:t>
            </a:r>
            <a:r>
              <a:rPr lang="cs-CZ" sz="1100" dirty="0" err="1"/>
              <a:t>font.getStringBoundingBox</a:t>
            </a:r>
            <a:r>
              <a:rPr lang="cs-CZ" sz="1100" dirty="0"/>
              <a:t>("</a:t>
            </a:r>
            <a:r>
              <a:rPr lang="cs-CZ" sz="1100" dirty="0" err="1"/>
              <a:t>Current</a:t>
            </a:r>
            <a:r>
              <a:rPr lang="cs-CZ" sz="1100" dirty="0"/>
              <a:t> </a:t>
            </a:r>
            <a:r>
              <a:rPr lang="cs-CZ" sz="1100" dirty="0" err="1"/>
              <a:t>Frame</a:t>
            </a:r>
            <a:r>
              <a:rPr lang="cs-CZ" sz="1100" dirty="0"/>
              <a:t>: ", 0, 0).</a:t>
            </a:r>
            <a:r>
              <a:rPr lang="cs-CZ" sz="1100" dirty="0" err="1"/>
              <a:t>width</a:t>
            </a:r>
            <a:r>
              <a:rPr lang="cs-CZ" sz="1100" dirty="0"/>
              <a:t> + 9, 500);		</a:t>
            </a:r>
          </a:p>
          <a:p>
            <a:r>
              <a:rPr lang="cs-CZ" sz="1100" dirty="0"/>
              <a:t>	}</a:t>
            </a:r>
          </a:p>
          <a:p>
            <a:r>
              <a:rPr lang="cs-CZ" sz="1100" dirty="0"/>
              <a:t>	</a:t>
            </a:r>
          </a:p>
          <a:p>
            <a:r>
              <a:rPr lang="cs-CZ" sz="1100" dirty="0"/>
              <a:t>	</a:t>
            </a:r>
          </a:p>
        </p:txBody>
      </p:sp>
      <p:sp>
        <p:nvSpPr>
          <p:cNvPr id="5" name="TextBox 4"/>
          <p:cNvSpPr txBox="1"/>
          <p:nvPr/>
        </p:nvSpPr>
        <p:spPr>
          <a:xfrm>
            <a:off x="2895600" y="381000"/>
            <a:ext cx="2037863" cy="369332"/>
          </a:xfrm>
          <a:prstGeom prst="rect">
            <a:avLst/>
          </a:prstGeom>
          <a:noFill/>
        </p:spPr>
        <p:txBody>
          <a:bodyPr wrap="none" rtlCol="0">
            <a:spAutoFit/>
          </a:bodyPr>
          <a:lstStyle/>
          <a:p>
            <a:r>
              <a:rPr lang="en-US" dirty="0" smtClean="0"/>
              <a:t>Save Screen as PDF</a:t>
            </a:r>
            <a:endParaRPr lang="en-US" dirty="0"/>
          </a:p>
        </p:txBody>
      </p:sp>
    </p:spTree>
    <p:extLst>
      <p:ext uri="{BB962C8B-B14F-4D97-AF65-F5344CB8AC3E}">
        <p14:creationId xmlns:p14="http://schemas.microsoft.com/office/powerpoint/2010/main" val="3277176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300" y="406400"/>
            <a:ext cx="8140700" cy="6032500"/>
          </a:xfrm>
          <a:prstGeom prst="rect">
            <a:avLst/>
          </a:prstGeom>
        </p:spPr>
      </p:pic>
    </p:spTree>
    <p:extLst>
      <p:ext uri="{BB962C8B-B14F-4D97-AF65-F5344CB8AC3E}">
        <p14:creationId xmlns:p14="http://schemas.microsoft.com/office/powerpoint/2010/main" val="2022998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100" y="457200"/>
            <a:ext cx="8559800" cy="5930900"/>
          </a:xfrm>
          <a:prstGeom prst="rect">
            <a:avLst/>
          </a:prstGeom>
        </p:spPr>
      </p:pic>
    </p:spTree>
    <p:extLst>
      <p:ext uri="{BB962C8B-B14F-4D97-AF65-F5344CB8AC3E}">
        <p14:creationId xmlns:p14="http://schemas.microsoft.com/office/powerpoint/2010/main" val="320671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900" y="685800"/>
            <a:ext cx="8445500" cy="5486400"/>
          </a:xfrm>
          <a:prstGeom prst="rect">
            <a:avLst/>
          </a:prstGeom>
        </p:spPr>
      </p:pic>
    </p:spTree>
    <p:extLst>
      <p:ext uri="{BB962C8B-B14F-4D97-AF65-F5344CB8AC3E}">
        <p14:creationId xmlns:p14="http://schemas.microsoft.com/office/powerpoint/2010/main" val="113382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164"/>
            <a:ext cx="8229600" cy="1143000"/>
          </a:xfrm>
        </p:spPr>
        <p:txBody>
          <a:bodyPr/>
          <a:lstStyle/>
          <a:p>
            <a:r>
              <a:rPr lang="en-US" dirty="0" smtClean="0"/>
              <a:t>And more add-ons</a:t>
            </a:r>
            <a:endParaRPr lang="en-US" dirty="0"/>
          </a:p>
        </p:txBody>
      </p:sp>
      <p:sp>
        <p:nvSpPr>
          <p:cNvPr id="4" name="Rectangle 3"/>
          <p:cNvSpPr/>
          <p:nvPr/>
        </p:nvSpPr>
        <p:spPr>
          <a:xfrm>
            <a:off x="685800" y="-23091"/>
            <a:ext cx="6934200" cy="6694142"/>
          </a:xfrm>
          <a:prstGeom prst="rect">
            <a:avLst/>
          </a:prstGeom>
        </p:spPr>
        <p:txBody>
          <a:bodyPr wrap="square">
            <a:spAutoFit/>
          </a:bodyPr>
          <a:lstStyle/>
          <a:p>
            <a:r>
              <a:rPr lang="en-US" sz="1100" dirty="0"/>
              <a:t>#include "</a:t>
            </a:r>
            <a:r>
              <a:rPr lang="en-US" sz="1100" dirty="0" err="1"/>
              <a:t>ofMain.h</a:t>
            </a:r>
            <a:r>
              <a:rPr lang="en-US" sz="1100" dirty="0"/>
              <a:t>"</a:t>
            </a:r>
          </a:p>
          <a:p>
            <a:r>
              <a:rPr lang="en-US" sz="1100" dirty="0"/>
              <a:t>#include "</a:t>
            </a:r>
            <a:r>
              <a:rPr lang="en-US" sz="1100" dirty="0" err="1"/>
              <a:t>ofxOpenCv.h</a:t>
            </a:r>
            <a:r>
              <a:rPr lang="en-US" sz="1100" dirty="0"/>
              <a:t>"</a:t>
            </a:r>
          </a:p>
          <a:p>
            <a:r>
              <a:rPr lang="en-US" sz="1100" dirty="0"/>
              <a:t>#include "</a:t>
            </a:r>
            <a:r>
              <a:rPr lang="en-US" sz="1100" dirty="0" err="1"/>
              <a:t>ofxNetwork.h</a:t>
            </a:r>
            <a:r>
              <a:rPr lang="en-US" sz="1100" dirty="0"/>
              <a:t>"</a:t>
            </a:r>
          </a:p>
          <a:p>
            <a:r>
              <a:rPr lang="en-US" sz="1100" dirty="0"/>
              <a:t>#include "</a:t>
            </a:r>
            <a:r>
              <a:rPr lang="en-US" sz="1100" dirty="0" err="1"/>
              <a:t>ofxOsc.h</a:t>
            </a:r>
            <a:r>
              <a:rPr lang="en-US" sz="1100" dirty="0"/>
              <a:t>"</a:t>
            </a:r>
          </a:p>
          <a:p>
            <a:r>
              <a:rPr lang="en-US" sz="1100" dirty="0"/>
              <a:t>//#include "</a:t>
            </a:r>
            <a:r>
              <a:rPr lang="en-US" sz="1100" dirty="0" err="1"/>
              <a:t>ofxSynth.h</a:t>
            </a:r>
            <a:r>
              <a:rPr lang="en-US" sz="1100" dirty="0"/>
              <a:t>"</a:t>
            </a:r>
          </a:p>
          <a:p>
            <a:r>
              <a:rPr lang="en-US" sz="1100" dirty="0"/>
              <a:t>#include "</a:t>
            </a:r>
            <a:r>
              <a:rPr lang="en-US" sz="1100" dirty="0" err="1"/>
              <a:t>ofxXmlSettings.h</a:t>
            </a:r>
            <a:r>
              <a:rPr lang="en-US" sz="1100" dirty="0"/>
              <a:t>"</a:t>
            </a:r>
          </a:p>
          <a:p>
            <a:r>
              <a:rPr lang="en-US" sz="1100" dirty="0"/>
              <a:t>#include "ofx3DModelLoader.h"</a:t>
            </a:r>
          </a:p>
          <a:p>
            <a:r>
              <a:rPr lang="en-US" sz="1100" dirty="0"/>
              <a:t>#include "</a:t>
            </a:r>
            <a:r>
              <a:rPr lang="en-US" sz="1100" dirty="0" err="1"/>
              <a:t>ofxAssimpModelLoader.h</a:t>
            </a:r>
            <a:r>
              <a:rPr lang="en-US" sz="1100" dirty="0"/>
              <a:t>"</a:t>
            </a:r>
          </a:p>
          <a:p>
            <a:r>
              <a:rPr lang="en-US" sz="1100" dirty="0"/>
              <a:t>#include "</a:t>
            </a:r>
            <a:r>
              <a:rPr lang="en-US" sz="1100" dirty="0" err="1"/>
              <a:t>ofxThreadedImageLoader.h</a:t>
            </a:r>
            <a:r>
              <a:rPr lang="en-US" sz="1100" dirty="0"/>
              <a:t>"</a:t>
            </a:r>
          </a:p>
          <a:p>
            <a:endParaRPr lang="en-US" sz="1100" dirty="0"/>
          </a:p>
          <a:p>
            <a:r>
              <a:rPr lang="en-US" sz="1100" dirty="0"/>
              <a:t>class </a:t>
            </a:r>
            <a:r>
              <a:rPr lang="en-US" sz="1100" dirty="0" err="1"/>
              <a:t>testApp</a:t>
            </a:r>
            <a:r>
              <a:rPr lang="en-US" sz="1100" dirty="0"/>
              <a:t> : public </a:t>
            </a:r>
            <a:r>
              <a:rPr lang="en-US" sz="1100" dirty="0" err="1"/>
              <a:t>ofBaseApp</a:t>
            </a:r>
            <a:r>
              <a:rPr lang="en-US" sz="1100" dirty="0" smtClean="0"/>
              <a:t>{</a:t>
            </a:r>
            <a:endParaRPr lang="en-US" sz="1100" dirty="0"/>
          </a:p>
          <a:p>
            <a:r>
              <a:rPr lang="en-US" sz="1100" dirty="0"/>
              <a:t>	public</a:t>
            </a:r>
            <a:r>
              <a:rPr lang="en-US" sz="1100" dirty="0" smtClean="0"/>
              <a:t>:</a:t>
            </a:r>
          </a:p>
          <a:p>
            <a:r>
              <a:rPr lang="en-US" sz="1100" dirty="0"/>
              <a:t>		void setup();</a:t>
            </a:r>
          </a:p>
          <a:p>
            <a:r>
              <a:rPr lang="en-US" sz="1100" dirty="0"/>
              <a:t>		void update();</a:t>
            </a:r>
          </a:p>
          <a:p>
            <a:r>
              <a:rPr lang="en-US" sz="1100" dirty="0"/>
              <a:t>		void draw();</a:t>
            </a:r>
          </a:p>
          <a:p>
            <a:r>
              <a:rPr lang="en-US" sz="1100" dirty="0"/>
              <a:t>		void </a:t>
            </a:r>
            <a:r>
              <a:rPr lang="en-US" sz="1100" dirty="0" err="1"/>
              <a:t>keyPressed</a:t>
            </a:r>
            <a:r>
              <a:rPr lang="en-US" sz="1100" dirty="0"/>
              <a:t>(</a:t>
            </a:r>
            <a:r>
              <a:rPr lang="en-US" sz="1100" dirty="0" err="1"/>
              <a:t>int</a:t>
            </a:r>
            <a:r>
              <a:rPr lang="en-US" sz="1100" dirty="0"/>
              <a:t> key);</a:t>
            </a:r>
          </a:p>
          <a:p>
            <a:r>
              <a:rPr lang="en-US" sz="1100" dirty="0"/>
              <a:t>		void </a:t>
            </a:r>
            <a:r>
              <a:rPr lang="en-US" sz="1100" dirty="0" err="1"/>
              <a:t>keyReleased</a:t>
            </a:r>
            <a:r>
              <a:rPr lang="en-US" sz="1100" dirty="0"/>
              <a:t>(</a:t>
            </a:r>
            <a:r>
              <a:rPr lang="en-US" sz="1100" dirty="0" err="1"/>
              <a:t>int</a:t>
            </a:r>
            <a:r>
              <a:rPr lang="en-US" sz="1100" dirty="0"/>
              <a:t> key);</a:t>
            </a:r>
          </a:p>
          <a:p>
            <a:r>
              <a:rPr lang="en-US" sz="1100" dirty="0"/>
              <a:t>		void </a:t>
            </a:r>
            <a:r>
              <a:rPr lang="en-US" sz="1100" dirty="0" err="1"/>
              <a:t>mouseMoved</a:t>
            </a:r>
            <a:r>
              <a:rPr lang="en-US" sz="1100" dirty="0"/>
              <a:t>(</a:t>
            </a:r>
            <a:r>
              <a:rPr lang="en-US" sz="1100" dirty="0" err="1"/>
              <a:t>int</a:t>
            </a:r>
            <a:r>
              <a:rPr lang="en-US" sz="1100" dirty="0"/>
              <a:t> x, </a:t>
            </a:r>
            <a:r>
              <a:rPr lang="en-US" sz="1100" dirty="0" err="1"/>
              <a:t>int</a:t>
            </a:r>
            <a:r>
              <a:rPr lang="en-US" sz="1100" dirty="0"/>
              <a:t> y );</a:t>
            </a:r>
          </a:p>
          <a:p>
            <a:r>
              <a:rPr lang="en-US" sz="1100" dirty="0"/>
              <a:t>		void </a:t>
            </a:r>
            <a:r>
              <a:rPr lang="en-US" sz="1100" dirty="0" err="1"/>
              <a:t>mouseDragged</a:t>
            </a:r>
            <a:r>
              <a:rPr lang="en-US" sz="1100" dirty="0"/>
              <a:t>(</a:t>
            </a:r>
            <a:r>
              <a:rPr lang="en-US" sz="1100" dirty="0" err="1"/>
              <a:t>int</a:t>
            </a:r>
            <a:r>
              <a:rPr lang="en-US" sz="1100" dirty="0"/>
              <a:t> x, </a:t>
            </a:r>
            <a:r>
              <a:rPr lang="en-US" sz="1100" dirty="0" err="1"/>
              <a:t>int</a:t>
            </a:r>
            <a:r>
              <a:rPr lang="en-US" sz="1100" dirty="0"/>
              <a:t> y, </a:t>
            </a:r>
            <a:r>
              <a:rPr lang="en-US" sz="1100" dirty="0" err="1"/>
              <a:t>int</a:t>
            </a:r>
            <a:r>
              <a:rPr lang="en-US" sz="1100" dirty="0"/>
              <a:t> button);</a:t>
            </a:r>
          </a:p>
          <a:p>
            <a:r>
              <a:rPr lang="en-US" sz="1100" dirty="0"/>
              <a:t>		void </a:t>
            </a:r>
            <a:r>
              <a:rPr lang="en-US" sz="1100" dirty="0" err="1"/>
              <a:t>mousePressed</a:t>
            </a:r>
            <a:r>
              <a:rPr lang="en-US" sz="1100" dirty="0"/>
              <a:t>(</a:t>
            </a:r>
            <a:r>
              <a:rPr lang="en-US" sz="1100" dirty="0" err="1"/>
              <a:t>int</a:t>
            </a:r>
            <a:r>
              <a:rPr lang="en-US" sz="1100" dirty="0"/>
              <a:t> x, </a:t>
            </a:r>
            <a:r>
              <a:rPr lang="en-US" sz="1100" dirty="0" err="1"/>
              <a:t>int</a:t>
            </a:r>
            <a:r>
              <a:rPr lang="en-US" sz="1100" dirty="0"/>
              <a:t> y, </a:t>
            </a:r>
            <a:r>
              <a:rPr lang="en-US" sz="1100" dirty="0" err="1"/>
              <a:t>int</a:t>
            </a:r>
            <a:r>
              <a:rPr lang="en-US" sz="1100" dirty="0"/>
              <a:t> button);</a:t>
            </a:r>
          </a:p>
          <a:p>
            <a:r>
              <a:rPr lang="en-US" sz="1100" dirty="0"/>
              <a:t>		void </a:t>
            </a:r>
            <a:r>
              <a:rPr lang="en-US" sz="1100" dirty="0" err="1"/>
              <a:t>mouseReleased</a:t>
            </a:r>
            <a:r>
              <a:rPr lang="en-US" sz="1100" dirty="0"/>
              <a:t>(</a:t>
            </a:r>
            <a:r>
              <a:rPr lang="en-US" sz="1100" dirty="0" err="1"/>
              <a:t>int</a:t>
            </a:r>
            <a:r>
              <a:rPr lang="en-US" sz="1100" dirty="0"/>
              <a:t> x, </a:t>
            </a:r>
            <a:r>
              <a:rPr lang="en-US" sz="1100" dirty="0" err="1"/>
              <a:t>int</a:t>
            </a:r>
            <a:r>
              <a:rPr lang="en-US" sz="1100" dirty="0"/>
              <a:t> y, </a:t>
            </a:r>
            <a:r>
              <a:rPr lang="en-US" sz="1100" dirty="0" err="1"/>
              <a:t>int</a:t>
            </a:r>
            <a:r>
              <a:rPr lang="en-US" sz="1100" dirty="0"/>
              <a:t> button);</a:t>
            </a:r>
          </a:p>
          <a:p>
            <a:r>
              <a:rPr lang="en-US" sz="1100" dirty="0"/>
              <a:t>		void </a:t>
            </a:r>
            <a:r>
              <a:rPr lang="en-US" sz="1100" dirty="0" err="1"/>
              <a:t>windowResized</a:t>
            </a:r>
            <a:r>
              <a:rPr lang="en-US" sz="1100" dirty="0"/>
              <a:t>(</a:t>
            </a:r>
            <a:r>
              <a:rPr lang="en-US" sz="1100" dirty="0" err="1"/>
              <a:t>int</a:t>
            </a:r>
            <a:r>
              <a:rPr lang="en-US" sz="1100" dirty="0"/>
              <a:t> w, </a:t>
            </a:r>
            <a:r>
              <a:rPr lang="en-US" sz="1100" dirty="0" err="1"/>
              <a:t>int</a:t>
            </a:r>
            <a:r>
              <a:rPr lang="en-US" sz="1100" dirty="0"/>
              <a:t> h);</a:t>
            </a:r>
          </a:p>
          <a:p>
            <a:r>
              <a:rPr lang="en-US" sz="1100" dirty="0"/>
              <a:t>		void </a:t>
            </a:r>
            <a:r>
              <a:rPr lang="en-US" sz="1100" dirty="0" err="1"/>
              <a:t>dragEvent</a:t>
            </a:r>
            <a:r>
              <a:rPr lang="en-US" sz="1100" dirty="0"/>
              <a:t>(</a:t>
            </a:r>
            <a:r>
              <a:rPr lang="en-US" sz="1100" dirty="0" err="1"/>
              <a:t>ofDragInfo</a:t>
            </a:r>
            <a:r>
              <a:rPr lang="en-US" sz="1100" dirty="0"/>
              <a:t> </a:t>
            </a:r>
            <a:r>
              <a:rPr lang="en-US" sz="1100" dirty="0" err="1"/>
              <a:t>dragInfo</a:t>
            </a:r>
            <a:r>
              <a:rPr lang="en-US" sz="1100" dirty="0"/>
              <a:t>);</a:t>
            </a:r>
          </a:p>
          <a:p>
            <a:r>
              <a:rPr lang="en-US" sz="1100" dirty="0"/>
              <a:t>		void </a:t>
            </a:r>
            <a:r>
              <a:rPr lang="en-US" sz="1100" dirty="0" err="1"/>
              <a:t>gotMessage</a:t>
            </a:r>
            <a:r>
              <a:rPr lang="en-US" sz="1100" dirty="0"/>
              <a:t>(</a:t>
            </a:r>
            <a:r>
              <a:rPr lang="en-US" sz="1100" dirty="0" err="1"/>
              <a:t>ofMessage</a:t>
            </a:r>
            <a:r>
              <a:rPr lang="en-US" sz="1100" dirty="0"/>
              <a:t> </a:t>
            </a:r>
            <a:r>
              <a:rPr lang="en-US" sz="1100" dirty="0" err="1"/>
              <a:t>msg</a:t>
            </a:r>
            <a:r>
              <a:rPr lang="en-US" sz="1100" dirty="0"/>
              <a:t>);		</a:t>
            </a:r>
          </a:p>
          <a:p>
            <a:endParaRPr lang="en-US" sz="1100" dirty="0"/>
          </a:p>
          <a:p>
            <a:r>
              <a:rPr lang="en-US" sz="1100" dirty="0"/>
              <a:t>		// we don't actually use these</a:t>
            </a:r>
          </a:p>
          <a:p>
            <a:r>
              <a:rPr lang="en-US" sz="1100" dirty="0"/>
              <a:t>        // just checking to see if they</a:t>
            </a:r>
          </a:p>
          <a:p>
            <a:r>
              <a:rPr lang="en-US" sz="1100" dirty="0"/>
              <a:t>        // all work in the same place :)</a:t>
            </a:r>
          </a:p>
          <a:p>
            <a:endParaRPr lang="en-US" sz="1100" dirty="0"/>
          </a:p>
          <a:p>
            <a:r>
              <a:rPr lang="en-US" sz="1100" dirty="0"/>
              <a:t>        </a:t>
            </a:r>
            <a:r>
              <a:rPr lang="en-US" sz="1100" dirty="0" err="1"/>
              <a:t>ofxCvGrayscaleImage</a:t>
            </a:r>
            <a:r>
              <a:rPr lang="en-US" sz="1100" dirty="0"/>
              <a:t> </a:t>
            </a:r>
            <a:r>
              <a:rPr lang="en-US" sz="1100" dirty="0" err="1"/>
              <a:t>cvGray</a:t>
            </a:r>
            <a:r>
              <a:rPr lang="en-US" sz="1100" dirty="0"/>
              <a:t>;</a:t>
            </a:r>
          </a:p>
          <a:p>
            <a:r>
              <a:rPr lang="en-US" sz="1100" dirty="0"/>
              <a:t>        </a:t>
            </a:r>
            <a:r>
              <a:rPr lang="en-US" sz="1100" dirty="0" err="1"/>
              <a:t>ofxTCPClient</a:t>
            </a:r>
            <a:r>
              <a:rPr lang="en-US" sz="1100" dirty="0"/>
              <a:t> client;</a:t>
            </a:r>
          </a:p>
          <a:p>
            <a:r>
              <a:rPr lang="en-US" sz="1100" dirty="0"/>
              <a:t>        </a:t>
            </a:r>
            <a:r>
              <a:rPr lang="en-US" sz="1100" dirty="0" err="1"/>
              <a:t>ofxTCPServer</a:t>
            </a:r>
            <a:r>
              <a:rPr lang="en-US" sz="1100" dirty="0"/>
              <a:t> server;</a:t>
            </a:r>
          </a:p>
          <a:p>
            <a:r>
              <a:rPr lang="en-US" sz="1100" dirty="0"/>
              <a:t>        </a:t>
            </a:r>
            <a:r>
              <a:rPr lang="en-US" sz="1100" dirty="0" err="1"/>
              <a:t>ofxOscSender</a:t>
            </a:r>
            <a:r>
              <a:rPr lang="en-US" sz="1100" dirty="0"/>
              <a:t> </a:t>
            </a:r>
            <a:r>
              <a:rPr lang="en-US" sz="1100" dirty="0" err="1"/>
              <a:t>osc_sender</a:t>
            </a:r>
            <a:r>
              <a:rPr lang="en-US" sz="1100" dirty="0"/>
              <a:t>;</a:t>
            </a:r>
          </a:p>
          <a:p>
            <a:r>
              <a:rPr lang="en-US" sz="1100" dirty="0"/>
              <a:t>        </a:t>
            </a:r>
            <a:r>
              <a:rPr lang="en-US" sz="1100" dirty="0" err="1"/>
              <a:t>ofxXmlSettings</a:t>
            </a:r>
            <a:r>
              <a:rPr lang="en-US" sz="1100" dirty="0"/>
              <a:t> settings;</a:t>
            </a:r>
          </a:p>
          <a:p>
            <a:r>
              <a:rPr lang="en-US" sz="1100" dirty="0"/>
              <a:t>        ofx3DModelLoader </a:t>
            </a:r>
            <a:r>
              <a:rPr lang="en-US" sz="1100" dirty="0" err="1"/>
              <a:t>modelLoader</a:t>
            </a:r>
            <a:r>
              <a:rPr lang="en-US" sz="1100" dirty="0"/>
              <a:t>;</a:t>
            </a:r>
          </a:p>
          <a:p>
            <a:r>
              <a:rPr lang="en-US" sz="1100" dirty="0"/>
              <a:t> </a:t>
            </a:r>
            <a:r>
              <a:rPr lang="en-US" sz="1100" dirty="0" smtClean="0"/>
              <a:t>       </a:t>
            </a:r>
            <a:r>
              <a:rPr lang="en-US" sz="1100" dirty="0" err="1" smtClean="0"/>
              <a:t>ofxAssimpModelLoader</a:t>
            </a:r>
            <a:r>
              <a:rPr lang="en-US" sz="1100" dirty="0" smtClean="0"/>
              <a:t> </a:t>
            </a:r>
            <a:r>
              <a:rPr lang="en-US" sz="1100" dirty="0" err="1"/>
              <a:t>betterModelLoader</a:t>
            </a:r>
            <a:r>
              <a:rPr lang="en-US" sz="1100" dirty="0"/>
              <a:t>;</a:t>
            </a:r>
          </a:p>
          <a:p>
            <a:r>
              <a:rPr lang="en-US" sz="1100" dirty="0"/>
              <a:t> </a:t>
            </a:r>
            <a:r>
              <a:rPr lang="en-US" sz="1100" dirty="0" smtClean="0"/>
              <a:t>       /</a:t>
            </a:r>
            <a:r>
              <a:rPr lang="en-US" sz="1100" dirty="0"/>
              <a:t>/</a:t>
            </a:r>
            <a:r>
              <a:rPr lang="en-US" sz="1100" dirty="0" err="1"/>
              <a:t>ofxSynth</a:t>
            </a:r>
            <a:r>
              <a:rPr lang="en-US" sz="1100" dirty="0"/>
              <a:t> synth;</a:t>
            </a:r>
          </a:p>
          <a:p>
            <a:r>
              <a:rPr lang="en-US" sz="1100" dirty="0"/>
              <a:t> </a:t>
            </a:r>
            <a:r>
              <a:rPr lang="en-US" sz="1100" dirty="0" smtClean="0"/>
              <a:t>       </a:t>
            </a:r>
            <a:r>
              <a:rPr lang="en-US" sz="1100" dirty="0" err="1" smtClean="0"/>
              <a:t>ofxThreadedImageLoader</a:t>
            </a:r>
            <a:r>
              <a:rPr lang="en-US" sz="1100" dirty="0" smtClean="0"/>
              <a:t> </a:t>
            </a:r>
            <a:r>
              <a:rPr lang="en-US" sz="1100" dirty="0" err="1"/>
              <a:t>threadedLoader</a:t>
            </a:r>
            <a:r>
              <a:rPr lang="en-US" sz="1100" dirty="0"/>
              <a:t>;</a:t>
            </a:r>
          </a:p>
          <a:p>
            <a:r>
              <a:rPr lang="en-US" sz="1100" dirty="0"/>
              <a:t>};</a:t>
            </a:r>
          </a:p>
        </p:txBody>
      </p:sp>
    </p:spTree>
    <p:extLst>
      <p:ext uri="{BB962C8B-B14F-4D97-AF65-F5344CB8AC3E}">
        <p14:creationId xmlns:p14="http://schemas.microsoft.com/office/powerpoint/2010/main" val="3796617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18569"/>
            <a:ext cx="7467600" cy="1143000"/>
          </a:xfrm>
        </p:spPr>
        <p:txBody>
          <a:bodyPr>
            <a:normAutofit/>
          </a:bodyPr>
          <a:lstStyle/>
          <a:p>
            <a:r>
              <a:rPr lang="en-US" dirty="0" smtClean="0"/>
              <a:t>Syllabus</a:t>
            </a:r>
            <a:endParaRPr lang="en-US" dirty="0"/>
          </a:p>
        </p:txBody>
      </p:sp>
      <p:sp>
        <p:nvSpPr>
          <p:cNvPr id="1025" name="Rectangle 1"/>
          <p:cNvSpPr>
            <a:spLocks noChangeArrowheads="1"/>
          </p:cNvSpPr>
          <p:nvPr/>
        </p:nvSpPr>
        <p:spPr bwMode="auto">
          <a:xfrm>
            <a:off x="457200" y="3620631"/>
            <a:ext cx="7924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en-US" sz="1400" dirty="0" smtClean="0">
              <a:solidFill>
                <a:srgbClr val="222222"/>
              </a:solidFill>
              <a:latin typeface="Verdana" pitchFamily="34" charset="0"/>
              <a:ea typeface="Verdana" pitchFamily="34" charset="0"/>
              <a:cs typeface="Verdana" pitchFamily="34" charset="0"/>
            </a:endParaRPr>
          </a:p>
          <a:p>
            <a:pPr lvl="0" eaLnBrk="0" fontAlgn="base" hangingPunct="0">
              <a:spcBef>
                <a:spcPct val="0"/>
              </a:spcBef>
              <a:spcAft>
                <a:spcPct val="0"/>
              </a:spcAft>
            </a:pPr>
            <a:endParaRPr lang="en-US" sz="1400" dirty="0">
              <a:solidFill>
                <a:srgbClr val="222222"/>
              </a:solidFill>
              <a:latin typeface="Verdana" pitchFamily="34" charset="0"/>
              <a:ea typeface="Verdana" pitchFamily="34" charset="0"/>
              <a:cs typeface="Verdana" pitchFamily="34" charset="0"/>
            </a:endParaRPr>
          </a:p>
          <a:p>
            <a:pPr lvl="0" eaLnBrk="0" fontAlgn="base" hangingPunct="0">
              <a:spcBef>
                <a:spcPct val="0"/>
              </a:spcBef>
              <a:spcAft>
                <a:spcPct val="0"/>
              </a:spcAft>
            </a:pPr>
            <a:endParaRPr lang="en-US" sz="1400" dirty="0" smtClean="0">
              <a:solidFill>
                <a:srgbClr val="222222"/>
              </a:solidFill>
              <a:latin typeface="Verdana" pitchFamily="34" charset="0"/>
              <a:ea typeface="Verdana" pitchFamily="34" charset="0"/>
              <a:cs typeface="Verdana" pitchFamily="34" charset="0"/>
            </a:endParaRPr>
          </a:p>
          <a:p>
            <a:pPr lvl="0" eaLnBrk="0" fontAlgn="base" hangingPunct="0">
              <a:spcBef>
                <a:spcPct val="0"/>
              </a:spcBef>
              <a:spcAft>
                <a:spcPct val="0"/>
              </a:spcAft>
            </a:pPr>
            <a:endParaRPr lang="en-US" sz="1400" dirty="0" smtClean="0">
              <a:solidFill>
                <a:srgbClr val="222222"/>
              </a:solidFill>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 SNIP ***</a:t>
            </a: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10</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Gesture </a:t>
            </a:r>
            <a:r>
              <a:rPr lang="en-US" sz="1400" dirty="0">
                <a:solidFill>
                  <a:srgbClr val="222222"/>
                </a:solidFill>
                <a:latin typeface="Verdana" pitchFamily="34" charset="0"/>
                <a:ea typeface="Verdana" pitchFamily="34" charset="0"/>
                <a:cs typeface="Verdana" pitchFamily="34" charset="0"/>
              </a:rPr>
              <a:t>recognition &amp; depth controllers like the Microsoft </a:t>
            </a:r>
            <a:r>
              <a:rPr lang="en-US" sz="1400" dirty="0" err="1">
                <a:solidFill>
                  <a:srgbClr val="222222"/>
                </a:solidFill>
                <a:latin typeface="Verdana" pitchFamily="34" charset="0"/>
                <a:ea typeface="Verdana" pitchFamily="34" charset="0"/>
                <a:cs typeface="Verdana" pitchFamily="34" charset="0"/>
              </a:rPr>
              <a:t>Kinect</a:t>
            </a:r>
            <a:r>
              <a:rPr lang="en-US" sz="1400" dirty="0">
                <a:solidFill>
                  <a:srgbClr val="222222"/>
                </a:solidFill>
                <a:latin typeface="Verdana" pitchFamily="34" charset="0"/>
                <a:ea typeface="Verdana" pitchFamily="34" charset="0"/>
                <a:cs typeface="Verdana" pitchFamily="34" charset="0"/>
              </a:rPr>
              <a:t>, Network Programming &amp; TCP/IP, </a:t>
            </a:r>
            <a:r>
              <a:rPr lang="en-US" sz="1400" dirty="0" smtClean="0">
                <a:solidFill>
                  <a:srgbClr val="222222"/>
                </a:solidFill>
                <a:latin typeface="Verdana" pitchFamily="34" charset="0"/>
                <a:ea typeface="Verdana" pitchFamily="34" charset="0"/>
                <a:cs typeface="Verdana" pitchFamily="34" charset="0"/>
              </a:rPr>
              <a:t>OSC May 27</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11</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Selected Topics </a:t>
            </a:r>
            <a:r>
              <a:rPr lang="en-US" sz="1400" dirty="0" smtClean="0">
                <a:solidFill>
                  <a:srgbClr val="222222"/>
                </a:solidFill>
                <a:latin typeface="Verdana" pitchFamily="34" charset="0"/>
                <a:ea typeface="Verdana" pitchFamily="34" charset="0"/>
                <a:cs typeface="Verdana" pitchFamily="34" charset="0"/>
              </a:rPr>
              <a:t>June 3</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12</a:t>
            </a:r>
            <a:r>
              <a:rPr lang="en-US" sz="1400" dirty="0" smtClean="0">
                <a:solidFill>
                  <a:srgbClr val="222222"/>
                </a:solidFill>
                <a:latin typeface="Verdana" pitchFamily="34" charset="0"/>
                <a:ea typeface="Verdana" pitchFamily="34" charset="0"/>
                <a:cs typeface="Verdana" pitchFamily="34" charset="0"/>
              </a:rPr>
              <a:t>) Working on student projects </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June 10</a:t>
            </a: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Final project presentations Project 3/Final Project Due June 10</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3" name="TextBox 2"/>
          <p:cNvSpPr txBox="1"/>
          <p:nvPr/>
        </p:nvSpPr>
        <p:spPr>
          <a:xfrm>
            <a:off x="609600" y="1295400"/>
            <a:ext cx="4555604" cy="1200329"/>
          </a:xfrm>
          <a:prstGeom prst="rect">
            <a:avLst/>
          </a:prstGeom>
          <a:noFill/>
        </p:spPr>
        <p:txBody>
          <a:bodyPr wrap="none" rtlCol="0">
            <a:spAutoFit/>
          </a:bodyPr>
          <a:lstStyle/>
          <a:p>
            <a:r>
              <a:rPr lang="en-US" dirty="0" smtClean="0"/>
              <a:t>Final project presentations June 10 at Turbine!  </a:t>
            </a:r>
          </a:p>
          <a:p>
            <a:endParaRPr lang="en-US" dirty="0"/>
          </a:p>
          <a:p>
            <a:r>
              <a:rPr lang="en-US" dirty="0" smtClean="0"/>
              <a:t>How are things coming together?  </a:t>
            </a:r>
          </a:p>
          <a:p>
            <a:endParaRPr lang="en-US" dirty="0" smtClean="0"/>
          </a:p>
        </p:txBody>
      </p:sp>
    </p:spTree>
    <p:extLst>
      <p:ext uri="{BB962C8B-B14F-4D97-AF65-F5344CB8AC3E}">
        <p14:creationId xmlns:p14="http://schemas.microsoft.com/office/powerpoint/2010/main" val="18429182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06500"/>
            <a:ext cx="9144000" cy="4424209"/>
          </a:xfrm>
          <a:prstGeom prst="rect">
            <a:avLst/>
          </a:prstGeom>
        </p:spPr>
      </p:pic>
    </p:spTree>
    <p:extLst>
      <p:ext uri="{BB962C8B-B14F-4D97-AF65-F5344CB8AC3E}">
        <p14:creationId xmlns:p14="http://schemas.microsoft.com/office/powerpoint/2010/main" val="315225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49400"/>
            <a:ext cx="9144000" cy="3745048"/>
          </a:xfrm>
          <a:prstGeom prst="rect">
            <a:avLst/>
          </a:prstGeom>
        </p:spPr>
      </p:pic>
    </p:spTree>
    <p:extLst>
      <p:ext uri="{BB962C8B-B14F-4D97-AF65-F5344CB8AC3E}">
        <p14:creationId xmlns:p14="http://schemas.microsoft.com/office/powerpoint/2010/main" val="384815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24918" cy="6858000"/>
          </a:xfrm>
          <a:prstGeom prst="rect">
            <a:avLst/>
          </a:prstGeom>
        </p:spPr>
      </p:pic>
    </p:spTree>
    <p:extLst>
      <p:ext uri="{BB962C8B-B14F-4D97-AF65-F5344CB8AC3E}">
        <p14:creationId xmlns:p14="http://schemas.microsoft.com/office/powerpoint/2010/main" val="209570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1143000"/>
          </a:xfrm>
        </p:spPr>
        <p:txBody>
          <a:bodyPr/>
          <a:lstStyle/>
          <a:p>
            <a:r>
              <a:rPr lang="en-US" dirty="0" smtClean="0"/>
              <a:t>What was that?! ^^</a:t>
            </a:r>
            <a:endParaRPr lang="en-US" dirty="0"/>
          </a:p>
        </p:txBody>
      </p:sp>
      <p:sp>
        <p:nvSpPr>
          <p:cNvPr id="4" name="Rectangle 3"/>
          <p:cNvSpPr/>
          <p:nvPr/>
        </p:nvSpPr>
        <p:spPr>
          <a:xfrm>
            <a:off x="-23091" y="1219200"/>
            <a:ext cx="9144000" cy="10248965"/>
          </a:xfrm>
          <a:prstGeom prst="rect">
            <a:avLst/>
          </a:prstGeom>
        </p:spPr>
        <p:txBody>
          <a:bodyPr wrap="square">
            <a:spAutoFit/>
          </a:bodyPr>
          <a:lstStyle/>
          <a:p>
            <a:r>
              <a:rPr lang="en-US" sz="1100" dirty="0"/>
              <a:t>#include "cinder/app/</a:t>
            </a:r>
            <a:r>
              <a:rPr lang="en-US" sz="1100" dirty="0" err="1"/>
              <a:t>AppBasic.h</a:t>
            </a:r>
            <a:r>
              <a:rPr lang="en-US" sz="1100" dirty="0"/>
              <a:t>"</a:t>
            </a:r>
          </a:p>
          <a:p>
            <a:r>
              <a:rPr lang="en-US" sz="1100" dirty="0"/>
              <a:t>#include "cinder/</a:t>
            </a:r>
            <a:r>
              <a:rPr lang="en-US" sz="1100" dirty="0" err="1"/>
              <a:t>Rand.h</a:t>
            </a:r>
            <a:r>
              <a:rPr lang="en-US" sz="1100" dirty="0"/>
              <a:t>"</a:t>
            </a:r>
          </a:p>
          <a:p>
            <a:r>
              <a:rPr lang="en-US" sz="1100" dirty="0"/>
              <a:t>#include "cinder/</a:t>
            </a:r>
            <a:r>
              <a:rPr lang="en-US" sz="1100" dirty="0" err="1"/>
              <a:t>Vector.h</a:t>
            </a:r>
            <a:r>
              <a:rPr lang="en-US" sz="1100" dirty="0"/>
              <a:t>"</a:t>
            </a:r>
          </a:p>
          <a:p>
            <a:r>
              <a:rPr lang="en-US" sz="1100" dirty="0"/>
              <a:t>#include "</a:t>
            </a:r>
            <a:r>
              <a:rPr lang="en-US" sz="1100" dirty="0" err="1"/>
              <a:t>ParticleController.h</a:t>
            </a:r>
            <a:r>
              <a:rPr lang="en-US" sz="1100" dirty="0"/>
              <a:t>"</a:t>
            </a:r>
          </a:p>
          <a:p>
            <a:endParaRPr lang="en-US" sz="1100" dirty="0"/>
          </a:p>
          <a:p>
            <a:r>
              <a:rPr lang="en-US" sz="1100" dirty="0"/>
              <a:t>using namespace ci;</a:t>
            </a:r>
          </a:p>
          <a:p>
            <a:r>
              <a:rPr lang="en-US" sz="1100" dirty="0"/>
              <a:t>using </a:t>
            </a:r>
            <a:r>
              <a:rPr lang="en-US" sz="1100" dirty="0" err="1"/>
              <a:t>std</a:t>
            </a:r>
            <a:r>
              <a:rPr lang="en-US" sz="1100" dirty="0"/>
              <a:t>::list;</a:t>
            </a:r>
          </a:p>
          <a:p>
            <a:endParaRPr lang="en-US" sz="1100" dirty="0"/>
          </a:p>
          <a:p>
            <a:r>
              <a:rPr lang="en-US" sz="1100" dirty="0" err="1"/>
              <a:t>ParticleController</a:t>
            </a:r>
            <a:r>
              <a:rPr lang="en-US" sz="1100" dirty="0"/>
              <a:t>::</a:t>
            </a:r>
            <a:r>
              <a:rPr lang="en-US" sz="1100" dirty="0" err="1"/>
              <a:t>ParticleController</a:t>
            </a:r>
            <a:r>
              <a:rPr lang="en-US" sz="1100" dirty="0"/>
              <a:t>(){}</a:t>
            </a:r>
          </a:p>
          <a:p>
            <a:endParaRPr lang="en-US" sz="1100" dirty="0"/>
          </a:p>
          <a:p>
            <a:r>
              <a:rPr lang="en-US" sz="1100" dirty="0" err="1"/>
              <a:t>ParticleController</a:t>
            </a:r>
            <a:r>
              <a:rPr lang="en-US" sz="1100" dirty="0"/>
              <a:t>::</a:t>
            </a:r>
            <a:r>
              <a:rPr lang="en-US" sz="1100" dirty="0" err="1"/>
              <a:t>ParticleController</a:t>
            </a:r>
            <a:r>
              <a:rPr lang="en-US" sz="1100" dirty="0"/>
              <a:t>( </a:t>
            </a:r>
            <a:r>
              <a:rPr lang="en-US" sz="1100" dirty="0" err="1"/>
              <a:t>int</a:t>
            </a:r>
            <a:r>
              <a:rPr lang="en-US" sz="1100" dirty="0"/>
              <a:t> res )</a:t>
            </a:r>
          </a:p>
          <a:p>
            <a:r>
              <a:rPr lang="en-US" sz="1100" dirty="0"/>
              <a:t>{</a:t>
            </a:r>
          </a:p>
          <a:p>
            <a:r>
              <a:rPr lang="en-US" sz="1100" dirty="0"/>
              <a:t>	</a:t>
            </a:r>
            <a:r>
              <a:rPr lang="en-US" sz="1100" dirty="0" err="1"/>
              <a:t>mXRes</a:t>
            </a:r>
            <a:r>
              <a:rPr lang="en-US" sz="1100" dirty="0"/>
              <a:t> = app::</a:t>
            </a:r>
            <a:r>
              <a:rPr lang="en-US" sz="1100" dirty="0" err="1"/>
              <a:t>getWindowWidth</a:t>
            </a:r>
            <a:r>
              <a:rPr lang="en-US" sz="1100" dirty="0"/>
              <a:t>()/res;</a:t>
            </a:r>
          </a:p>
          <a:p>
            <a:r>
              <a:rPr lang="en-US" sz="1100" dirty="0"/>
              <a:t>	</a:t>
            </a:r>
            <a:r>
              <a:rPr lang="en-US" sz="1100" dirty="0" err="1"/>
              <a:t>mYRes</a:t>
            </a:r>
            <a:r>
              <a:rPr lang="en-US" sz="1100" dirty="0"/>
              <a:t> = app::</a:t>
            </a:r>
            <a:r>
              <a:rPr lang="en-US" sz="1100" dirty="0" err="1"/>
              <a:t>getWindowHeight</a:t>
            </a:r>
            <a:r>
              <a:rPr lang="en-US" sz="1100" dirty="0"/>
              <a:t>()/res;</a:t>
            </a:r>
          </a:p>
          <a:p>
            <a:r>
              <a:rPr lang="en-US" sz="1100" dirty="0"/>
              <a:t>	</a:t>
            </a:r>
          </a:p>
          <a:p>
            <a:r>
              <a:rPr lang="en-US" sz="1100" dirty="0"/>
              <a:t>	for( </a:t>
            </a:r>
            <a:r>
              <a:rPr lang="en-US" sz="1100" dirty="0" err="1"/>
              <a:t>int</a:t>
            </a:r>
            <a:r>
              <a:rPr lang="en-US" sz="1100" dirty="0"/>
              <a:t> y=0; y&lt;</a:t>
            </a:r>
            <a:r>
              <a:rPr lang="en-US" sz="1100" dirty="0" err="1"/>
              <a:t>mYRes</a:t>
            </a:r>
            <a:r>
              <a:rPr lang="en-US" sz="1100" dirty="0"/>
              <a:t>; y++ ){</a:t>
            </a:r>
          </a:p>
          <a:p>
            <a:r>
              <a:rPr lang="da-DK" sz="1100" dirty="0"/>
              <a:t>		for( </a:t>
            </a:r>
            <a:r>
              <a:rPr lang="da-DK" sz="1100" dirty="0" err="1"/>
              <a:t>int</a:t>
            </a:r>
            <a:r>
              <a:rPr lang="da-DK" sz="1100" dirty="0"/>
              <a:t> x=0; x&lt;</a:t>
            </a:r>
            <a:r>
              <a:rPr lang="da-DK" sz="1100" dirty="0" err="1"/>
              <a:t>mXRes</a:t>
            </a:r>
            <a:r>
              <a:rPr lang="da-DK" sz="1100" dirty="0"/>
              <a:t>; x++ ){</a:t>
            </a:r>
          </a:p>
          <a:p>
            <a:r>
              <a:rPr lang="da-DK" sz="1100" dirty="0"/>
              <a:t>			</a:t>
            </a:r>
            <a:r>
              <a:rPr lang="da-DK" sz="1100" dirty="0" err="1"/>
              <a:t>addParticle</a:t>
            </a:r>
            <a:r>
              <a:rPr lang="da-DK" sz="1100" dirty="0"/>
              <a:t>( x, y, res );</a:t>
            </a:r>
          </a:p>
          <a:p>
            <a:r>
              <a:rPr lang="da-DK" sz="1100" dirty="0"/>
              <a:t>		}</a:t>
            </a:r>
          </a:p>
          <a:p>
            <a:r>
              <a:rPr lang="da-DK" sz="1100" dirty="0"/>
              <a:t>	}</a:t>
            </a:r>
          </a:p>
          <a:p>
            <a:r>
              <a:rPr lang="da-DK" sz="1100" dirty="0"/>
              <a:t>}</a:t>
            </a:r>
          </a:p>
          <a:p>
            <a:endParaRPr lang="da-DK" sz="1100" dirty="0"/>
          </a:p>
          <a:p>
            <a:r>
              <a:rPr lang="da-DK" sz="1100" dirty="0" err="1"/>
              <a:t>void</a:t>
            </a:r>
            <a:r>
              <a:rPr lang="da-DK" sz="1100" dirty="0"/>
              <a:t> </a:t>
            </a:r>
            <a:r>
              <a:rPr lang="da-DK" sz="1100" dirty="0" err="1"/>
              <a:t>ParticleController</a:t>
            </a:r>
            <a:r>
              <a:rPr lang="da-DK" sz="1100" dirty="0"/>
              <a:t>::</a:t>
            </a:r>
            <a:r>
              <a:rPr lang="da-DK" sz="1100" dirty="0" err="1"/>
              <a:t>update</a:t>
            </a:r>
            <a:r>
              <a:rPr lang="da-DK" sz="1100" dirty="0"/>
              <a:t>( </a:t>
            </a:r>
            <a:r>
              <a:rPr lang="da-DK" sz="1100" dirty="0" err="1"/>
              <a:t>const</a:t>
            </a:r>
            <a:r>
              <a:rPr lang="da-DK" sz="1100" dirty="0"/>
              <a:t> Channel32f &amp;</a:t>
            </a:r>
            <a:r>
              <a:rPr lang="da-DK" sz="1100" dirty="0" err="1"/>
              <a:t>channel</a:t>
            </a:r>
            <a:r>
              <a:rPr lang="da-DK" sz="1100" dirty="0"/>
              <a:t>, </a:t>
            </a:r>
            <a:r>
              <a:rPr lang="da-DK" sz="1100" dirty="0" err="1"/>
              <a:t>const</a:t>
            </a:r>
            <a:r>
              <a:rPr lang="da-DK" sz="1100" dirty="0"/>
              <a:t> Vec2i &amp;</a:t>
            </a:r>
            <a:r>
              <a:rPr lang="da-DK" sz="1100" dirty="0" err="1"/>
              <a:t>mouseLoc</a:t>
            </a:r>
            <a:r>
              <a:rPr lang="da-DK" sz="1100" dirty="0"/>
              <a:t> )</a:t>
            </a:r>
          </a:p>
          <a:p>
            <a:r>
              <a:rPr lang="da-DK" sz="1100" dirty="0"/>
              <a:t>{</a:t>
            </a:r>
          </a:p>
          <a:p>
            <a:r>
              <a:rPr lang="da-DK" sz="1100" dirty="0"/>
              <a:t>	for( list&lt;</a:t>
            </a:r>
            <a:r>
              <a:rPr lang="da-DK" sz="1100" dirty="0" err="1"/>
              <a:t>Particle</a:t>
            </a:r>
            <a:r>
              <a:rPr lang="da-DK" sz="1100" dirty="0"/>
              <a:t>&gt;::</a:t>
            </a:r>
            <a:r>
              <a:rPr lang="da-DK" sz="1100" dirty="0" err="1"/>
              <a:t>iterator</a:t>
            </a:r>
            <a:r>
              <a:rPr lang="da-DK" sz="1100" dirty="0"/>
              <a:t> p = </a:t>
            </a:r>
            <a:r>
              <a:rPr lang="da-DK" sz="1100" dirty="0" err="1"/>
              <a:t>mParticles.begin</a:t>
            </a:r>
            <a:r>
              <a:rPr lang="da-DK" sz="1100" dirty="0"/>
              <a:t>(); p != </a:t>
            </a:r>
            <a:r>
              <a:rPr lang="da-DK" sz="1100" dirty="0" err="1"/>
              <a:t>mParticles.end</a:t>
            </a:r>
            <a:r>
              <a:rPr lang="da-DK" sz="1100" dirty="0"/>
              <a:t>(); ++p ){</a:t>
            </a:r>
          </a:p>
          <a:p>
            <a:r>
              <a:rPr lang="da-DK" sz="1100" dirty="0"/>
              <a:t>		p-&gt;</a:t>
            </a:r>
            <a:r>
              <a:rPr lang="da-DK" sz="1100" dirty="0" err="1"/>
              <a:t>update</a:t>
            </a:r>
            <a:r>
              <a:rPr lang="da-DK" sz="1100" dirty="0"/>
              <a:t>( </a:t>
            </a:r>
            <a:r>
              <a:rPr lang="da-DK" sz="1100" dirty="0" err="1"/>
              <a:t>channel</a:t>
            </a:r>
            <a:r>
              <a:rPr lang="da-DK" sz="1100" dirty="0"/>
              <a:t>, </a:t>
            </a:r>
            <a:r>
              <a:rPr lang="da-DK" sz="1100" dirty="0" err="1"/>
              <a:t>mouseLoc</a:t>
            </a:r>
            <a:r>
              <a:rPr lang="da-DK" sz="1100" dirty="0"/>
              <a:t> );</a:t>
            </a:r>
          </a:p>
          <a:p>
            <a:r>
              <a:rPr lang="da-DK" sz="1100" dirty="0"/>
              <a:t>	}</a:t>
            </a:r>
          </a:p>
          <a:p>
            <a:r>
              <a:rPr lang="da-DK" sz="1100" dirty="0"/>
              <a:t>}</a:t>
            </a:r>
          </a:p>
          <a:p>
            <a:endParaRPr lang="da-DK" sz="1100" dirty="0"/>
          </a:p>
          <a:p>
            <a:r>
              <a:rPr lang="da-DK" sz="1100" dirty="0" err="1"/>
              <a:t>void</a:t>
            </a:r>
            <a:r>
              <a:rPr lang="da-DK" sz="1100" dirty="0"/>
              <a:t> </a:t>
            </a:r>
            <a:r>
              <a:rPr lang="da-DK" sz="1100" dirty="0" err="1"/>
              <a:t>ParticleController</a:t>
            </a:r>
            <a:r>
              <a:rPr lang="da-DK" sz="1100" dirty="0"/>
              <a:t>::</a:t>
            </a:r>
            <a:r>
              <a:rPr lang="da-DK" sz="1100" dirty="0" err="1"/>
              <a:t>draw</a:t>
            </a:r>
            <a:r>
              <a:rPr lang="da-DK" sz="1100" dirty="0"/>
              <a:t>()</a:t>
            </a:r>
          </a:p>
          <a:p>
            <a:r>
              <a:rPr lang="da-DK" sz="1100" dirty="0"/>
              <a:t>{</a:t>
            </a:r>
          </a:p>
          <a:p>
            <a:r>
              <a:rPr lang="da-DK" sz="1100" dirty="0"/>
              <a:t>	for( list&lt;</a:t>
            </a:r>
            <a:r>
              <a:rPr lang="da-DK" sz="1100" dirty="0" err="1"/>
              <a:t>Particle</a:t>
            </a:r>
            <a:r>
              <a:rPr lang="da-DK" sz="1100" dirty="0"/>
              <a:t>&gt;::</a:t>
            </a:r>
            <a:r>
              <a:rPr lang="da-DK" sz="1100" dirty="0" err="1"/>
              <a:t>iterator</a:t>
            </a:r>
            <a:r>
              <a:rPr lang="da-DK" sz="1100" dirty="0"/>
              <a:t> p = </a:t>
            </a:r>
            <a:r>
              <a:rPr lang="da-DK" sz="1100" dirty="0" err="1"/>
              <a:t>mParticles.begin</a:t>
            </a:r>
            <a:r>
              <a:rPr lang="da-DK" sz="1100" dirty="0"/>
              <a:t>(); p != </a:t>
            </a:r>
            <a:r>
              <a:rPr lang="da-DK" sz="1100" dirty="0" err="1"/>
              <a:t>mParticles.end</a:t>
            </a:r>
            <a:r>
              <a:rPr lang="da-DK" sz="1100" dirty="0"/>
              <a:t>(); ++p ){</a:t>
            </a:r>
          </a:p>
          <a:p>
            <a:r>
              <a:rPr lang="pl-PL" sz="1100" dirty="0"/>
              <a:t>		p-&gt;</a:t>
            </a:r>
            <a:r>
              <a:rPr lang="pl-PL" sz="1100" dirty="0" err="1"/>
              <a:t>draw</a:t>
            </a:r>
            <a:r>
              <a:rPr lang="pl-PL" sz="1100" dirty="0"/>
              <a:t>();</a:t>
            </a:r>
          </a:p>
          <a:p>
            <a:r>
              <a:rPr lang="pl-PL" sz="1100" dirty="0"/>
              <a:t>	}</a:t>
            </a:r>
          </a:p>
          <a:p>
            <a:r>
              <a:rPr lang="pl-PL" sz="1100" dirty="0"/>
              <a:t>}</a:t>
            </a:r>
          </a:p>
          <a:p>
            <a:endParaRPr lang="pl-PL" sz="1100" dirty="0"/>
          </a:p>
          <a:p>
            <a:r>
              <a:rPr lang="pl-PL" sz="1100" dirty="0" err="1"/>
              <a:t>void</a:t>
            </a:r>
            <a:r>
              <a:rPr lang="pl-PL" sz="1100" dirty="0"/>
              <a:t> </a:t>
            </a:r>
            <a:r>
              <a:rPr lang="pl-PL" sz="1100" dirty="0" err="1"/>
              <a:t>ParticleController</a:t>
            </a:r>
            <a:r>
              <a:rPr lang="pl-PL" sz="1100" dirty="0"/>
              <a:t>::</a:t>
            </a:r>
            <a:r>
              <a:rPr lang="pl-PL" sz="1100" dirty="0" err="1"/>
              <a:t>addParticle</a:t>
            </a:r>
            <a:r>
              <a:rPr lang="pl-PL" sz="1100" dirty="0"/>
              <a:t>( </a:t>
            </a:r>
            <a:r>
              <a:rPr lang="pl-PL" sz="1100" dirty="0" err="1"/>
              <a:t>int</a:t>
            </a:r>
            <a:r>
              <a:rPr lang="pl-PL" sz="1100" dirty="0"/>
              <a:t> xi, </a:t>
            </a:r>
            <a:r>
              <a:rPr lang="pl-PL" sz="1100" dirty="0" err="1"/>
              <a:t>int</a:t>
            </a:r>
            <a:r>
              <a:rPr lang="pl-PL" sz="1100" dirty="0"/>
              <a:t> </a:t>
            </a:r>
            <a:r>
              <a:rPr lang="pl-PL" sz="1100" dirty="0" err="1"/>
              <a:t>yi</a:t>
            </a:r>
            <a:r>
              <a:rPr lang="pl-PL" sz="1100" dirty="0"/>
              <a:t>, </a:t>
            </a:r>
            <a:r>
              <a:rPr lang="pl-PL" sz="1100" dirty="0" err="1"/>
              <a:t>int</a:t>
            </a:r>
            <a:r>
              <a:rPr lang="pl-PL" sz="1100" dirty="0"/>
              <a:t> res )</a:t>
            </a:r>
          </a:p>
          <a:p>
            <a:r>
              <a:rPr lang="pl-PL" sz="1100" dirty="0"/>
              <a:t>{</a:t>
            </a:r>
          </a:p>
          <a:p>
            <a:r>
              <a:rPr lang="ro-RO" sz="1100" dirty="0"/>
              <a:t>	float x = ( xi + 0.5f ) * (float)res;</a:t>
            </a:r>
          </a:p>
          <a:p>
            <a:r>
              <a:rPr lang="es-ES_tradnl" sz="1100" dirty="0"/>
              <a:t>	</a:t>
            </a:r>
            <a:r>
              <a:rPr lang="es-ES_tradnl" sz="1100" dirty="0" err="1"/>
              <a:t>float</a:t>
            </a:r>
            <a:r>
              <a:rPr lang="es-ES_tradnl" sz="1100" dirty="0"/>
              <a:t> y = ( </a:t>
            </a:r>
            <a:r>
              <a:rPr lang="es-ES_tradnl" sz="1100" dirty="0" err="1"/>
              <a:t>yi</a:t>
            </a:r>
            <a:r>
              <a:rPr lang="es-ES_tradnl" sz="1100" dirty="0"/>
              <a:t> + 0.5f ) * (</a:t>
            </a:r>
            <a:r>
              <a:rPr lang="es-ES_tradnl" sz="1100" dirty="0" err="1"/>
              <a:t>float</a:t>
            </a:r>
            <a:r>
              <a:rPr lang="es-ES_tradnl" sz="1100" dirty="0"/>
              <a:t>)res;</a:t>
            </a:r>
          </a:p>
          <a:p>
            <a:r>
              <a:rPr lang="es-ES_tradnl" sz="1100" dirty="0"/>
              <a:t>	</a:t>
            </a:r>
            <a:r>
              <a:rPr lang="es-ES_tradnl" sz="1100" dirty="0" err="1"/>
              <a:t>mParticles.push_back</a:t>
            </a:r>
            <a:r>
              <a:rPr lang="es-ES_tradnl" sz="1100" dirty="0"/>
              <a:t>( </a:t>
            </a:r>
            <a:r>
              <a:rPr lang="es-ES_tradnl" sz="1100" dirty="0" err="1"/>
              <a:t>Particle</a:t>
            </a:r>
            <a:r>
              <a:rPr lang="es-ES_tradnl" sz="1100" dirty="0"/>
              <a:t>( Vec2f( x, y ) ) );</a:t>
            </a:r>
          </a:p>
          <a:p>
            <a:r>
              <a:rPr lang="es-ES_tradnl" sz="1100" dirty="0"/>
              <a:t>}</a:t>
            </a:r>
          </a:p>
          <a:p>
            <a:endParaRPr lang="es-ES_tradnl" sz="1100" dirty="0"/>
          </a:p>
          <a:p>
            <a:r>
              <a:rPr lang="es-ES_tradnl" sz="1100" dirty="0" err="1"/>
              <a:t>void</a:t>
            </a:r>
            <a:r>
              <a:rPr lang="es-ES_tradnl" sz="1100" dirty="0"/>
              <a:t> </a:t>
            </a:r>
            <a:r>
              <a:rPr lang="es-ES_tradnl" sz="1100" dirty="0" err="1"/>
              <a:t>ParticleController</a:t>
            </a:r>
            <a:r>
              <a:rPr lang="es-ES_tradnl" sz="1100" dirty="0"/>
              <a:t>::</a:t>
            </a:r>
            <a:r>
              <a:rPr lang="es-ES_tradnl" sz="1100" dirty="0" err="1"/>
              <a:t>addParticles</a:t>
            </a:r>
            <a:r>
              <a:rPr lang="es-ES_tradnl" sz="1100" dirty="0"/>
              <a:t>( </a:t>
            </a:r>
            <a:r>
              <a:rPr lang="es-ES_tradnl" sz="1100" dirty="0" err="1"/>
              <a:t>int</a:t>
            </a:r>
            <a:r>
              <a:rPr lang="es-ES_tradnl" sz="1100" dirty="0"/>
              <a:t> </a:t>
            </a:r>
            <a:r>
              <a:rPr lang="es-ES_tradnl" sz="1100" dirty="0" err="1"/>
              <a:t>amt</a:t>
            </a:r>
            <a:r>
              <a:rPr lang="es-ES_tradnl" sz="1100" dirty="0"/>
              <a:t> )</a:t>
            </a:r>
          </a:p>
          <a:p>
            <a:r>
              <a:rPr lang="es-ES_tradnl" sz="1100" dirty="0"/>
              <a:t>{</a:t>
            </a:r>
          </a:p>
          <a:p>
            <a:r>
              <a:rPr lang="da-DK" sz="1100" dirty="0"/>
              <a:t>	for( </a:t>
            </a:r>
            <a:r>
              <a:rPr lang="da-DK" sz="1100" dirty="0" err="1"/>
              <a:t>int</a:t>
            </a:r>
            <a:r>
              <a:rPr lang="da-DK" sz="1100" dirty="0"/>
              <a:t> i=0; i&lt;amt; i++ )</a:t>
            </a:r>
          </a:p>
          <a:p>
            <a:r>
              <a:rPr lang="da-DK" sz="1100" dirty="0"/>
              <a:t>	{</a:t>
            </a:r>
          </a:p>
          <a:p>
            <a:r>
              <a:rPr lang="da-DK" sz="1100" dirty="0"/>
              <a:t>		</a:t>
            </a:r>
            <a:r>
              <a:rPr lang="da-DK" sz="1100" dirty="0" err="1"/>
              <a:t>float</a:t>
            </a:r>
            <a:r>
              <a:rPr lang="da-DK" sz="1100" dirty="0"/>
              <a:t> x = Rand::</a:t>
            </a:r>
            <a:r>
              <a:rPr lang="da-DK" sz="1100" dirty="0" err="1"/>
              <a:t>randFloat</a:t>
            </a:r>
            <a:r>
              <a:rPr lang="da-DK" sz="1100" dirty="0"/>
              <a:t>( </a:t>
            </a:r>
            <a:r>
              <a:rPr lang="da-DK" sz="1100" dirty="0" err="1"/>
              <a:t>app</a:t>
            </a:r>
            <a:r>
              <a:rPr lang="da-DK" sz="1100" dirty="0"/>
              <a:t>::</a:t>
            </a:r>
            <a:r>
              <a:rPr lang="da-DK" sz="1100" dirty="0" err="1"/>
              <a:t>getWindowWidth</a:t>
            </a:r>
            <a:r>
              <a:rPr lang="da-DK" sz="1100" dirty="0"/>
              <a:t>() );</a:t>
            </a:r>
          </a:p>
          <a:p>
            <a:r>
              <a:rPr lang="da-DK" sz="1100" dirty="0"/>
              <a:t>		</a:t>
            </a:r>
            <a:r>
              <a:rPr lang="da-DK" sz="1100" dirty="0" err="1"/>
              <a:t>float</a:t>
            </a:r>
            <a:r>
              <a:rPr lang="da-DK" sz="1100" dirty="0"/>
              <a:t> y = Rand::</a:t>
            </a:r>
            <a:r>
              <a:rPr lang="da-DK" sz="1100" dirty="0" err="1"/>
              <a:t>randFloat</a:t>
            </a:r>
            <a:r>
              <a:rPr lang="da-DK" sz="1100" dirty="0"/>
              <a:t>( </a:t>
            </a:r>
            <a:r>
              <a:rPr lang="da-DK" sz="1100" dirty="0" err="1"/>
              <a:t>app</a:t>
            </a:r>
            <a:r>
              <a:rPr lang="da-DK" sz="1100" dirty="0"/>
              <a:t>::</a:t>
            </a:r>
            <a:r>
              <a:rPr lang="da-DK" sz="1100" dirty="0" err="1"/>
              <a:t>getWindowHeight</a:t>
            </a:r>
            <a:r>
              <a:rPr lang="da-DK" sz="1100" dirty="0"/>
              <a:t>() );</a:t>
            </a:r>
          </a:p>
          <a:p>
            <a:r>
              <a:rPr lang="da-DK" sz="1100" dirty="0"/>
              <a:t>		</a:t>
            </a:r>
            <a:r>
              <a:rPr lang="da-DK" sz="1100" dirty="0" err="1"/>
              <a:t>mParticles.push_back</a:t>
            </a:r>
            <a:r>
              <a:rPr lang="da-DK" sz="1100" dirty="0"/>
              <a:t>( </a:t>
            </a:r>
            <a:r>
              <a:rPr lang="da-DK" sz="1100" dirty="0" err="1"/>
              <a:t>Particle</a:t>
            </a:r>
            <a:r>
              <a:rPr lang="da-DK" sz="1100" dirty="0"/>
              <a:t>( Vec2f( x, y ) ) );</a:t>
            </a:r>
          </a:p>
          <a:p>
            <a:r>
              <a:rPr lang="da-DK" sz="1100" dirty="0"/>
              <a:t>	}</a:t>
            </a:r>
          </a:p>
          <a:p>
            <a:r>
              <a:rPr lang="da-DK" sz="1100" dirty="0"/>
              <a:t>}</a:t>
            </a:r>
          </a:p>
          <a:p>
            <a:endParaRPr lang="da-DK" sz="1100" dirty="0"/>
          </a:p>
          <a:p>
            <a:r>
              <a:rPr lang="da-DK" sz="1100" dirty="0" err="1"/>
              <a:t>void</a:t>
            </a:r>
            <a:r>
              <a:rPr lang="da-DK" sz="1100" dirty="0"/>
              <a:t> </a:t>
            </a:r>
            <a:r>
              <a:rPr lang="da-DK" sz="1100" dirty="0" err="1"/>
              <a:t>ParticleController</a:t>
            </a:r>
            <a:r>
              <a:rPr lang="da-DK" sz="1100" dirty="0"/>
              <a:t>::</a:t>
            </a:r>
            <a:r>
              <a:rPr lang="da-DK" sz="1100" dirty="0" err="1"/>
              <a:t>removeParticles</a:t>
            </a:r>
            <a:r>
              <a:rPr lang="da-DK" sz="1100" dirty="0"/>
              <a:t>( </a:t>
            </a:r>
            <a:r>
              <a:rPr lang="da-DK" sz="1100" dirty="0" err="1"/>
              <a:t>int</a:t>
            </a:r>
            <a:r>
              <a:rPr lang="da-DK" sz="1100" dirty="0"/>
              <a:t> amt )</a:t>
            </a:r>
          </a:p>
          <a:p>
            <a:r>
              <a:rPr lang="da-DK" sz="1100" dirty="0"/>
              <a:t>{</a:t>
            </a:r>
          </a:p>
          <a:p>
            <a:r>
              <a:rPr lang="da-DK" sz="1100" dirty="0"/>
              <a:t>	for( </a:t>
            </a:r>
            <a:r>
              <a:rPr lang="da-DK" sz="1100" dirty="0" err="1"/>
              <a:t>int</a:t>
            </a:r>
            <a:r>
              <a:rPr lang="da-DK" sz="1100" dirty="0"/>
              <a:t> i=0; i&lt;amt; i++ ){</a:t>
            </a:r>
          </a:p>
          <a:p>
            <a:r>
              <a:rPr lang="da-DK" sz="1100" dirty="0"/>
              <a:t>		</a:t>
            </a:r>
            <a:r>
              <a:rPr lang="da-DK" sz="1100" dirty="0" err="1"/>
              <a:t>mParticles.pop_back</a:t>
            </a:r>
            <a:r>
              <a:rPr lang="da-DK" sz="1100" dirty="0"/>
              <a:t>();</a:t>
            </a:r>
          </a:p>
          <a:p>
            <a:r>
              <a:rPr lang="da-DK" sz="1100" dirty="0"/>
              <a:t>	}</a:t>
            </a:r>
          </a:p>
          <a:p>
            <a:r>
              <a:rPr lang="da-DK" sz="1100" dirty="0"/>
              <a:t>}</a:t>
            </a:r>
          </a:p>
          <a:p>
            <a:endParaRPr lang="da-DK" sz="1100" dirty="0"/>
          </a:p>
        </p:txBody>
      </p:sp>
      <p:sp>
        <p:nvSpPr>
          <p:cNvPr id="3" name="TextBox 2"/>
          <p:cNvSpPr txBox="1"/>
          <p:nvPr/>
        </p:nvSpPr>
        <p:spPr>
          <a:xfrm>
            <a:off x="5492452" y="838200"/>
            <a:ext cx="3651548" cy="923330"/>
          </a:xfrm>
          <a:prstGeom prst="rect">
            <a:avLst/>
          </a:prstGeom>
          <a:noFill/>
        </p:spPr>
        <p:txBody>
          <a:bodyPr wrap="none" rtlCol="0">
            <a:spAutoFit/>
          </a:bodyPr>
          <a:lstStyle/>
          <a:p>
            <a:r>
              <a:rPr lang="en-US" dirty="0" smtClean="0"/>
              <a:t>Source code in:</a:t>
            </a:r>
          </a:p>
          <a:p>
            <a:r>
              <a:rPr lang="en-US" dirty="0" smtClean="0"/>
              <a:t>“17. Cinder, OSC, Open Frameworks/</a:t>
            </a:r>
          </a:p>
          <a:p>
            <a:r>
              <a:rPr lang="en-US" dirty="0" err="1" smtClean="0"/>
              <a:t>Ch</a:t>
            </a:r>
            <a:r>
              <a:rPr lang="en-US" dirty="0" smtClean="0"/>
              <a:t> 3 Particle Tutorial </a:t>
            </a:r>
            <a:r>
              <a:rPr lang="en-US" dirty="0" err="1" smtClean="0"/>
              <a:t>src</a:t>
            </a:r>
            <a:r>
              <a:rPr lang="en-US" dirty="0" smtClean="0"/>
              <a:t>”</a:t>
            </a:r>
            <a:endParaRPr lang="en-US" dirty="0"/>
          </a:p>
        </p:txBody>
      </p:sp>
    </p:spTree>
    <p:extLst>
      <p:ext uri="{BB962C8B-B14F-4D97-AF65-F5344CB8AC3E}">
        <p14:creationId xmlns:p14="http://schemas.microsoft.com/office/powerpoint/2010/main" val="65227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325082"/>
          </a:xfrm>
          <a:prstGeom prst="rect">
            <a:avLst/>
          </a:prstGeom>
        </p:spPr>
        <p:txBody>
          <a:bodyPr wrap="square">
            <a:spAutoFit/>
          </a:bodyPr>
          <a:lstStyle/>
          <a:p>
            <a:r>
              <a:rPr lang="en-US" sz="1000" dirty="0"/>
              <a:t>#include "</a:t>
            </a:r>
            <a:r>
              <a:rPr lang="en-US" sz="1000" dirty="0" err="1"/>
              <a:t>Particle.h</a:t>
            </a:r>
            <a:r>
              <a:rPr lang="en-US" sz="1000" dirty="0"/>
              <a:t>"</a:t>
            </a:r>
          </a:p>
          <a:p>
            <a:r>
              <a:rPr lang="en-US" sz="1000" dirty="0"/>
              <a:t>#include "cinder/</a:t>
            </a:r>
            <a:r>
              <a:rPr lang="en-US" sz="1000" dirty="0" err="1"/>
              <a:t>Rand.h</a:t>
            </a:r>
            <a:r>
              <a:rPr lang="en-US" sz="1000" dirty="0"/>
              <a:t>"</a:t>
            </a:r>
          </a:p>
          <a:p>
            <a:r>
              <a:rPr lang="en-US" sz="1000" dirty="0"/>
              <a:t>#include "cinder/</a:t>
            </a:r>
            <a:r>
              <a:rPr lang="en-US" sz="1000" dirty="0" err="1"/>
              <a:t>gl</a:t>
            </a:r>
            <a:r>
              <a:rPr lang="en-US" sz="1000" dirty="0"/>
              <a:t>/</a:t>
            </a:r>
            <a:r>
              <a:rPr lang="en-US" sz="1000" dirty="0" err="1"/>
              <a:t>gl.h</a:t>
            </a:r>
            <a:r>
              <a:rPr lang="en-US" sz="1000" dirty="0"/>
              <a:t>"</a:t>
            </a:r>
          </a:p>
          <a:p>
            <a:r>
              <a:rPr lang="en-US" sz="1000" dirty="0"/>
              <a:t>#include "cinder/app/</a:t>
            </a:r>
            <a:r>
              <a:rPr lang="en-US" sz="1000" dirty="0" err="1"/>
              <a:t>AppBasic.h</a:t>
            </a:r>
            <a:r>
              <a:rPr lang="en-US" sz="1000" dirty="0"/>
              <a:t>"</a:t>
            </a:r>
          </a:p>
          <a:p>
            <a:endParaRPr lang="en-US" sz="1000" dirty="0"/>
          </a:p>
          <a:p>
            <a:r>
              <a:rPr lang="en-US" sz="1000" dirty="0"/>
              <a:t>using namespace ci;</a:t>
            </a:r>
          </a:p>
          <a:p>
            <a:endParaRPr lang="en-US" sz="1000" dirty="0"/>
          </a:p>
          <a:p>
            <a:r>
              <a:rPr lang="en-US" sz="1000" dirty="0"/>
              <a:t>Particle::Particle()</a:t>
            </a:r>
          </a:p>
          <a:p>
            <a:r>
              <a:rPr lang="en-US" sz="1000" dirty="0"/>
              <a:t>{</a:t>
            </a:r>
          </a:p>
          <a:p>
            <a:r>
              <a:rPr lang="en-US" sz="1000" dirty="0"/>
              <a:t>}</a:t>
            </a:r>
          </a:p>
          <a:p>
            <a:endParaRPr lang="en-US" sz="1000" dirty="0"/>
          </a:p>
          <a:p>
            <a:r>
              <a:rPr lang="en-US" sz="1000" dirty="0"/>
              <a:t>Particle::Particle( Vec2f </a:t>
            </a:r>
            <a:r>
              <a:rPr lang="en-US" sz="1000" dirty="0" err="1"/>
              <a:t>loc</a:t>
            </a:r>
            <a:r>
              <a:rPr lang="en-US" sz="1000" dirty="0"/>
              <a:t> )</a:t>
            </a:r>
          </a:p>
          <a:p>
            <a:r>
              <a:rPr lang="en-US" sz="1000" dirty="0"/>
              <a:t>{</a:t>
            </a:r>
          </a:p>
          <a:p>
            <a:r>
              <a:rPr lang="en-US" sz="1000" dirty="0"/>
              <a:t>	</a:t>
            </a:r>
            <a:r>
              <a:rPr lang="en-US" sz="1000" dirty="0" err="1"/>
              <a:t>mLoc</a:t>
            </a:r>
            <a:r>
              <a:rPr lang="en-US" sz="1000" dirty="0"/>
              <a:t>			= </a:t>
            </a:r>
            <a:r>
              <a:rPr lang="en-US" sz="1000" dirty="0" err="1"/>
              <a:t>loc</a:t>
            </a:r>
            <a:r>
              <a:rPr lang="en-US" sz="1000" dirty="0"/>
              <a:t>;</a:t>
            </a:r>
          </a:p>
          <a:p>
            <a:r>
              <a:rPr lang="en-US" sz="1000" dirty="0"/>
              <a:t>	</a:t>
            </a:r>
            <a:r>
              <a:rPr lang="en-US" sz="1000" dirty="0" err="1"/>
              <a:t>mDir</a:t>
            </a:r>
            <a:r>
              <a:rPr lang="en-US" sz="1000" dirty="0"/>
              <a:t>			= Rand::randVec2f();</a:t>
            </a:r>
          </a:p>
          <a:p>
            <a:r>
              <a:rPr lang="en-US" sz="1000" dirty="0"/>
              <a:t>	</a:t>
            </a:r>
            <a:r>
              <a:rPr lang="en-US" sz="1000" dirty="0" err="1"/>
              <a:t>mDirToCursor</a:t>
            </a:r>
            <a:r>
              <a:rPr lang="en-US" sz="1000" dirty="0"/>
              <a:t>	= Vec2f::zero();</a:t>
            </a:r>
          </a:p>
          <a:p>
            <a:r>
              <a:rPr lang="en-US" sz="1000" dirty="0"/>
              <a:t>	</a:t>
            </a:r>
            <a:r>
              <a:rPr lang="en-US" sz="1000" dirty="0" err="1"/>
              <a:t>mVel</a:t>
            </a:r>
            <a:r>
              <a:rPr lang="en-US" sz="1000" dirty="0"/>
              <a:t>			= 0.0f;</a:t>
            </a:r>
          </a:p>
          <a:p>
            <a:r>
              <a:rPr lang="en-US" sz="1000" dirty="0"/>
              <a:t>	</a:t>
            </a:r>
            <a:r>
              <a:rPr lang="en-US" sz="1000" dirty="0" err="1"/>
              <a:t>mRadius</a:t>
            </a:r>
            <a:r>
              <a:rPr lang="en-US" sz="1000" dirty="0"/>
              <a:t>			= 0.0f;</a:t>
            </a:r>
          </a:p>
          <a:p>
            <a:r>
              <a:rPr lang="en-US" sz="1000" dirty="0"/>
              <a:t>	</a:t>
            </a:r>
            <a:r>
              <a:rPr lang="en-US" sz="1000" dirty="0" err="1"/>
              <a:t>mScale</a:t>
            </a:r>
            <a:r>
              <a:rPr lang="en-US" sz="1000" dirty="0"/>
              <a:t>			= 3.0f;</a:t>
            </a:r>
          </a:p>
          <a:p>
            <a:r>
              <a:rPr lang="en-US" sz="1000" dirty="0"/>
              <a:t>}	</a:t>
            </a:r>
          </a:p>
          <a:p>
            <a:endParaRPr lang="en-US" sz="1000" dirty="0"/>
          </a:p>
          <a:p>
            <a:r>
              <a:rPr lang="en-US" sz="1000" dirty="0"/>
              <a:t>void Particle::update( </a:t>
            </a:r>
            <a:r>
              <a:rPr lang="en-US" sz="1000" dirty="0" err="1"/>
              <a:t>const</a:t>
            </a:r>
            <a:r>
              <a:rPr lang="en-US" sz="1000" dirty="0"/>
              <a:t> Channel32f &amp;channel, </a:t>
            </a:r>
            <a:r>
              <a:rPr lang="en-US" sz="1000" dirty="0" err="1"/>
              <a:t>const</a:t>
            </a:r>
            <a:r>
              <a:rPr lang="en-US" sz="1000" dirty="0"/>
              <a:t> Vec2i &amp;</a:t>
            </a:r>
            <a:r>
              <a:rPr lang="en-US" sz="1000" dirty="0" err="1"/>
              <a:t>mouseLoc</a:t>
            </a:r>
            <a:r>
              <a:rPr lang="en-US" sz="1000" dirty="0"/>
              <a:t> )</a:t>
            </a:r>
          </a:p>
          <a:p>
            <a:r>
              <a:rPr lang="en-US" sz="1000" dirty="0"/>
              <a:t>{</a:t>
            </a:r>
          </a:p>
          <a:p>
            <a:r>
              <a:rPr lang="en-US" sz="1000" dirty="0"/>
              <a:t>	</a:t>
            </a:r>
            <a:r>
              <a:rPr lang="en-US" sz="1000" dirty="0" err="1"/>
              <a:t>mDirToCursor</a:t>
            </a:r>
            <a:r>
              <a:rPr lang="en-US" sz="1000" dirty="0"/>
              <a:t>		= </a:t>
            </a:r>
            <a:r>
              <a:rPr lang="en-US" sz="1000" dirty="0" err="1"/>
              <a:t>mouseLoc</a:t>
            </a:r>
            <a:r>
              <a:rPr lang="en-US" sz="1000" dirty="0"/>
              <a:t> - </a:t>
            </a:r>
            <a:r>
              <a:rPr lang="en-US" sz="1000" dirty="0" err="1"/>
              <a:t>mLoc</a:t>
            </a:r>
            <a:r>
              <a:rPr lang="en-US" sz="1000" dirty="0"/>
              <a:t>;</a:t>
            </a:r>
          </a:p>
          <a:p>
            <a:endParaRPr lang="en-US" sz="1000" dirty="0"/>
          </a:p>
          <a:p>
            <a:r>
              <a:rPr lang="en-US" sz="1000" dirty="0"/>
              <a:t>	float </a:t>
            </a:r>
            <a:r>
              <a:rPr lang="en-US" sz="1000" dirty="0" err="1"/>
              <a:t>distToCursor</a:t>
            </a:r>
            <a:r>
              <a:rPr lang="en-US" sz="1000" dirty="0"/>
              <a:t>	= </a:t>
            </a:r>
            <a:r>
              <a:rPr lang="en-US" sz="1000" dirty="0" err="1"/>
              <a:t>mDirToCursor.length</a:t>
            </a:r>
            <a:r>
              <a:rPr lang="en-US" sz="1000" dirty="0"/>
              <a:t>();</a:t>
            </a:r>
          </a:p>
          <a:p>
            <a:r>
              <a:rPr lang="en-US" sz="1000" dirty="0"/>
              <a:t>	float time			= app::</a:t>
            </a:r>
            <a:r>
              <a:rPr lang="en-US" sz="1000" dirty="0" err="1"/>
              <a:t>getElapsedSeconds</a:t>
            </a:r>
            <a:r>
              <a:rPr lang="en-US" sz="1000" dirty="0"/>
              <a:t>();</a:t>
            </a:r>
          </a:p>
          <a:p>
            <a:r>
              <a:rPr lang="en-US" sz="1000" dirty="0"/>
              <a:t>	float </a:t>
            </a:r>
            <a:r>
              <a:rPr lang="en-US" sz="1000" dirty="0" err="1"/>
              <a:t>dist</a:t>
            </a:r>
            <a:r>
              <a:rPr lang="en-US" sz="1000" dirty="0"/>
              <a:t>			= </a:t>
            </a:r>
            <a:r>
              <a:rPr lang="en-US" sz="1000" dirty="0" err="1"/>
              <a:t>distToCursor</a:t>
            </a:r>
            <a:r>
              <a:rPr lang="en-US" sz="1000" dirty="0"/>
              <a:t> * 0.025f;</a:t>
            </a:r>
          </a:p>
          <a:p>
            <a:r>
              <a:rPr lang="en-US" sz="1000" dirty="0"/>
              <a:t>	float </a:t>
            </a:r>
            <a:r>
              <a:rPr lang="en-US" sz="1000" dirty="0" err="1"/>
              <a:t>sinOffset</a:t>
            </a:r>
            <a:r>
              <a:rPr lang="en-US" sz="1000" dirty="0"/>
              <a:t>		= sin( </a:t>
            </a:r>
            <a:r>
              <a:rPr lang="en-US" sz="1000" dirty="0" err="1"/>
              <a:t>dist</a:t>
            </a:r>
            <a:r>
              <a:rPr lang="en-US" sz="1000" dirty="0"/>
              <a:t> - time ) + 1.0f;</a:t>
            </a:r>
          </a:p>
          <a:p>
            <a:r>
              <a:rPr lang="en-US" sz="1000" dirty="0"/>
              <a:t>	</a:t>
            </a:r>
          </a:p>
          <a:p>
            <a:r>
              <a:rPr lang="en-US" sz="1000" dirty="0"/>
              <a:t>	</a:t>
            </a:r>
            <a:r>
              <a:rPr lang="en-US" sz="1000" dirty="0" err="1"/>
              <a:t>mDirToCursor.normalize</a:t>
            </a:r>
            <a:r>
              <a:rPr lang="en-US" sz="1000" dirty="0"/>
              <a:t>();</a:t>
            </a:r>
          </a:p>
          <a:p>
            <a:r>
              <a:rPr lang="en-US" sz="1000" dirty="0"/>
              <a:t>	</a:t>
            </a:r>
            <a:r>
              <a:rPr lang="en-US" sz="1000" dirty="0" err="1"/>
              <a:t>mDirToCursor</a:t>
            </a:r>
            <a:r>
              <a:rPr lang="en-US" sz="1000" dirty="0"/>
              <a:t>		*= </a:t>
            </a:r>
            <a:r>
              <a:rPr lang="en-US" sz="1000" dirty="0" err="1"/>
              <a:t>sinOffset</a:t>
            </a:r>
            <a:r>
              <a:rPr lang="en-US" sz="1000" dirty="0"/>
              <a:t> * 100.0f;</a:t>
            </a:r>
          </a:p>
          <a:p>
            <a:r>
              <a:rPr lang="en-US" sz="1000" dirty="0"/>
              <a:t>	</a:t>
            </a:r>
          </a:p>
          <a:p>
            <a:r>
              <a:rPr lang="en-US" sz="1000" dirty="0"/>
              <a:t>	Vec2f </a:t>
            </a:r>
            <a:r>
              <a:rPr lang="en-US" sz="1000" dirty="0" err="1"/>
              <a:t>newLoc</a:t>
            </a:r>
            <a:r>
              <a:rPr lang="en-US" sz="1000" dirty="0"/>
              <a:t>		= </a:t>
            </a:r>
            <a:r>
              <a:rPr lang="en-US" sz="1000" dirty="0" err="1"/>
              <a:t>mLoc</a:t>
            </a:r>
            <a:r>
              <a:rPr lang="en-US" sz="1000" dirty="0"/>
              <a:t> + </a:t>
            </a:r>
            <a:r>
              <a:rPr lang="en-US" sz="1000" dirty="0" err="1"/>
              <a:t>mDirToCursor</a:t>
            </a:r>
            <a:r>
              <a:rPr lang="en-US" sz="1000" dirty="0"/>
              <a:t>;</a:t>
            </a:r>
          </a:p>
          <a:p>
            <a:r>
              <a:rPr lang="en-US" sz="1000" dirty="0"/>
              <a:t>	</a:t>
            </a:r>
            <a:r>
              <a:rPr lang="en-US" sz="1000" dirty="0" err="1"/>
              <a:t>newLoc.x</a:t>
            </a:r>
            <a:r>
              <a:rPr lang="en-US" sz="1000" dirty="0"/>
              <a:t>			= constrain( </a:t>
            </a:r>
            <a:r>
              <a:rPr lang="en-US" sz="1000" dirty="0" err="1"/>
              <a:t>newLoc.x</a:t>
            </a:r>
            <a:r>
              <a:rPr lang="en-US" sz="1000" dirty="0"/>
              <a:t>, 0.0f, </a:t>
            </a:r>
            <a:r>
              <a:rPr lang="en-US" sz="1000" dirty="0" err="1"/>
              <a:t>channel.getWidth</a:t>
            </a:r>
            <a:r>
              <a:rPr lang="en-US" sz="1000" dirty="0"/>
              <a:t>() - 1.0f );</a:t>
            </a:r>
          </a:p>
          <a:p>
            <a:r>
              <a:rPr lang="en-US" sz="1000" dirty="0"/>
              <a:t>	</a:t>
            </a:r>
            <a:r>
              <a:rPr lang="en-US" sz="1000" dirty="0" err="1"/>
              <a:t>newLoc.y</a:t>
            </a:r>
            <a:r>
              <a:rPr lang="en-US" sz="1000" dirty="0"/>
              <a:t>			= constrain( </a:t>
            </a:r>
            <a:r>
              <a:rPr lang="en-US" sz="1000" dirty="0" err="1"/>
              <a:t>newLoc.y</a:t>
            </a:r>
            <a:r>
              <a:rPr lang="en-US" sz="1000" dirty="0"/>
              <a:t>, 0.0f, </a:t>
            </a:r>
            <a:r>
              <a:rPr lang="en-US" sz="1000" dirty="0" err="1"/>
              <a:t>channel.getHeight</a:t>
            </a:r>
            <a:r>
              <a:rPr lang="en-US" sz="1000" dirty="0"/>
              <a:t>() - 1.0f );</a:t>
            </a:r>
          </a:p>
          <a:p>
            <a:r>
              <a:rPr lang="en-US" sz="1000" dirty="0"/>
              <a:t>	</a:t>
            </a:r>
          </a:p>
          <a:p>
            <a:r>
              <a:rPr lang="en-US" sz="1000" dirty="0"/>
              <a:t>	</a:t>
            </a:r>
            <a:r>
              <a:rPr lang="en-US" sz="1000" dirty="0" err="1"/>
              <a:t>mRadius</a:t>
            </a:r>
            <a:r>
              <a:rPr lang="en-US" sz="1000" dirty="0"/>
              <a:t>				= </a:t>
            </a:r>
            <a:r>
              <a:rPr lang="en-US" sz="1000" dirty="0" err="1"/>
              <a:t>channel.getValue</a:t>
            </a:r>
            <a:r>
              <a:rPr lang="en-US" sz="1000" dirty="0"/>
              <a:t>( </a:t>
            </a:r>
            <a:r>
              <a:rPr lang="en-US" sz="1000" dirty="0" err="1"/>
              <a:t>newLoc</a:t>
            </a:r>
            <a:r>
              <a:rPr lang="en-US" sz="1000" dirty="0"/>
              <a:t> ) * </a:t>
            </a:r>
            <a:r>
              <a:rPr lang="en-US" sz="1000" dirty="0" err="1"/>
              <a:t>mScale</a:t>
            </a:r>
            <a:r>
              <a:rPr lang="en-US" sz="1000" dirty="0"/>
              <a:t>;</a:t>
            </a:r>
          </a:p>
          <a:p>
            <a:r>
              <a:rPr lang="en-US" sz="1000" dirty="0"/>
              <a:t>}</a:t>
            </a:r>
          </a:p>
          <a:p>
            <a:endParaRPr lang="en-US" sz="1000" dirty="0"/>
          </a:p>
          <a:p>
            <a:r>
              <a:rPr lang="en-US" sz="1000" dirty="0"/>
              <a:t>void Particle::draw()</a:t>
            </a:r>
          </a:p>
          <a:p>
            <a:r>
              <a:rPr lang="en-US" sz="1000" dirty="0"/>
              <a:t>{</a:t>
            </a:r>
          </a:p>
          <a:p>
            <a:r>
              <a:rPr lang="cs-CZ" sz="1000" dirty="0"/>
              <a:t>	//</a:t>
            </a:r>
            <a:r>
              <a:rPr lang="cs-CZ" sz="1000" dirty="0" err="1"/>
              <a:t>gl</a:t>
            </a:r>
            <a:r>
              <a:rPr lang="cs-CZ" sz="1000" dirty="0"/>
              <a:t>::</a:t>
            </a:r>
            <a:r>
              <a:rPr lang="cs-CZ" sz="1000" dirty="0" err="1"/>
              <a:t>color</a:t>
            </a:r>
            <a:r>
              <a:rPr lang="cs-CZ" sz="1000" dirty="0"/>
              <a:t>( </a:t>
            </a:r>
            <a:r>
              <a:rPr lang="cs-CZ" sz="1000" dirty="0" err="1"/>
              <a:t>Color</a:t>
            </a:r>
            <a:r>
              <a:rPr lang="cs-CZ" sz="1000" dirty="0"/>
              <a:t>( 1.0f, 1.0f, 1.0f ) );</a:t>
            </a:r>
          </a:p>
          <a:p>
            <a:r>
              <a:rPr lang="pl-PL" sz="1000" dirty="0"/>
              <a:t>	//</a:t>
            </a:r>
            <a:r>
              <a:rPr lang="pl-PL" sz="1000" dirty="0" err="1"/>
              <a:t>gl</a:t>
            </a:r>
            <a:r>
              <a:rPr lang="pl-PL" sz="1000" dirty="0"/>
              <a:t>::</a:t>
            </a:r>
            <a:r>
              <a:rPr lang="pl-PL" sz="1000" dirty="0" err="1"/>
              <a:t>drawVector</a:t>
            </a:r>
            <a:r>
              <a:rPr lang="pl-PL" sz="1000" dirty="0"/>
              <a:t>( Vec3f( </a:t>
            </a:r>
            <a:r>
              <a:rPr lang="pl-PL" sz="1000" dirty="0" err="1"/>
              <a:t>mLoc</a:t>
            </a:r>
            <a:r>
              <a:rPr lang="pl-PL" sz="1000" dirty="0"/>
              <a:t>, 0.0f ), Vec3f( </a:t>
            </a:r>
            <a:r>
              <a:rPr lang="pl-PL" sz="1000" dirty="0" err="1"/>
              <a:t>mLoc</a:t>
            </a:r>
            <a:r>
              <a:rPr lang="pl-PL" sz="1000" dirty="0"/>
              <a:t> + </a:t>
            </a:r>
            <a:r>
              <a:rPr lang="pl-PL" sz="1000" dirty="0" err="1"/>
              <a:t>mDirToCursor</a:t>
            </a:r>
            <a:r>
              <a:rPr lang="pl-PL" sz="1000" dirty="0"/>
              <a:t> * 15.0f, 0.0f ), 6.0f, 3.0f );</a:t>
            </a:r>
          </a:p>
          <a:p>
            <a:r>
              <a:rPr lang="pl-PL" sz="1000" dirty="0"/>
              <a:t>	</a:t>
            </a:r>
            <a:r>
              <a:rPr lang="pl-PL" sz="1000" dirty="0" err="1"/>
              <a:t>gl</a:t>
            </a:r>
            <a:r>
              <a:rPr lang="pl-PL" sz="1000" dirty="0"/>
              <a:t>::</a:t>
            </a:r>
            <a:r>
              <a:rPr lang="pl-PL" sz="1000" dirty="0" err="1"/>
              <a:t>drawSolidCircle</a:t>
            </a:r>
            <a:r>
              <a:rPr lang="pl-PL" sz="1000" dirty="0"/>
              <a:t>( </a:t>
            </a:r>
            <a:r>
              <a:rPr lang="pl-PL" sz="1000" dirty="0" err="1"/>
              <a:t>mLoc</a:t>
            </a:r>
            <a:r>
              <a:rPr lang="pl-PL" sz="1000" dirty="0"/>
              <a:t> + </a:t>
            </a:r>
            <a:r>
              <a:rPr lang="pl-PL" sz="1000" dirty="0" err="1"/>
              <a:t>mDirToCursor</a:t>
            </a:r>
            <a:r>
              <a:rPr lang="pl-PL" sz="1000" dirty="0"/>
              <a:t> * 0.2f, </a:t>
            </a:r>
            <a:r>
              <a:rPr lang="pl-PL" sz="1000" dirty="0" err="1"/>
              <a:t>mRadius</a:t>
            </a:r>
            <a:r>
              <a:rPr lang="pl-PL" sz="1000" dirty="0"/>
              <a:t> );</a:t>
            </a:r>
          </a:p>
          <a:p>
            <a:r>
              <a:rPr lang="pl-PL" sz="1000" dirty="0"/>
              <a:t>}</a:t>
            </a:r>
          </a:p>
          <a:p>
            <a:endParaRPr lang="pl-PL" sz="1000" dirty="0"/>
          </a:p>
        </p:txBody>
      </p:sp>
    </p:spTree>
    <p:extLst>
      <p:ext uri="{BB962C8B-B14F-4D97-AF65-F5344CB8AC3E}">
        <p14:creationId xmlns:p14="http://schemas.microsoft.com/office/powerpoint/2010/main" val="125945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0782"/>
            <a:ext cx="8686800" cy="17020038"/>
          </a:xfrm>
          <a:prstGeom prst="rect">
            <a:avLst/>
          </a:prstGeom>
        </p:spPr>
        <p:txBody>
          <a:bodyPr wrap="square">
            <a:spAutoFit/>
          </a:bodyPr>
          <a:lstStyle/>
          <a:p>
            <a:r>
              <a:rPr lang="en-US" sz="1100" dirty="0"/>
              <a:t>#include "cinder/app/</a:t>
            </a:r>
            <a:r>
              <a:rPr lang="en-US" sz="1100" dirty="0" err="1"/>
              <a:t>AppBasic.h</a:t>
            </a:r>
            <a:r>
              <a:rPr lang="en-US" sz="1100" dirty="0"/>
              <a:t>"</a:t>
            </a:r>
          </a:p>
          <a:p>
            <a:r>
              <a:rPr lang="en-US" sz="1100" dirty="0"/>
              <a:t>#include "cinder/</a:t>
            </a:r>
            <a:r>
              <a:rPr lang="en-US" sz="1100" dirty="0" err="1"/>
              <a:t>ImageIO.h</a:t>
            </a:r>
            <a:r>
              <a:rPr lang="en-US" sz="1100" dirty="0"/>
              <a:t>"</a:t>
            </a:r>
          </a:p>
          <a:p>
            <a:r>
              <a:rPr lang="en-US" sz="1100" dirty="0"/>
              <a:t>#include "cinder/</a:t>
            </a:r>
            <a:r>
              <a:rPr lang="en-US" sz="1100" dirty="0" err="1"/>
              <a:t>gl</a:t>
            </a:r>
            <a:r>
              <a:rPr lang="en-US" sz="1100" dirty="0"/>
              <a:t>/</a:t>
            </a:r>
            <a:r>
              <a:rPr lang="en-US" sz="1100" dirty="0" err="1"/>
              <a:t>Texture.h</a:t>
            </a:r>
            <a:r>
              <a:rPr lang="en-US" sz="1100" dirty="0"/>
              <a:t>"</a:t>
            </a:r>
          </a:p>
          <a:p>
            <a:r>
              <a:rPr lang="en-US" sz="1100" dirty="0"/>
              <a:t>#include "cinder/</a:t>
            </a:r>
            <a:r>
              <a:rPr lang="en-US" sz="1100" dirty="0" err="1"/>
              <a:t>Channel.h</a:t>
            </a:r>
            <a:r>
              <a:rPr lang="en-US" sz="1100" dirty="0"/>
              <a:t>"</a:t>
            </a:r>
          </a:p>
          <a:p>
            <a:r>
              <a:rPr lang="en-US" sz="1100" dirty="0"/>
              <a:t>#include "cinder/</a:t>
            </a:r>
            <a:r>
              <a:rPr lang="en-US" sz="1100" dirty="0" err="1"/>
              <a:t>Vector.h</a:t>
            </a:r>
            <a:r>
              <a:rPr lang="en-US" sz="1100" dirty="0"/>
              <a:t>"</a:t>
            </a:r>
          </a:p>
          <a:p>
            <a:r>
              <a:rPr lang="en-US" sz="1100" dirty="0"/>
              <a:t>#include "</a:t>
            </a:r>
            <a:r>
              <a:rPr lang="en-US" sz="1100" dirty="0" err="1"/>
              <a:t>ParticleController.h</a:t>
            </a:r>
            <a:r>
              <a:rPr lang="en-US" sz="1100" dirty="0"/>
              <a:t>"</a:t>
            </a:r>
          </a:p>
          <a:p>
            <a:endParaRPr lang="en-US" sz="1100" dirty="0"/>
          </a:p>
          <a:p>
            <a:r>
              <a:rPr lang="en-US" sz="1100" dirty="0"/>
              <a:t>// RESOLUTION refers to the number of pixels</a:t>
            </a:r>
          </a:p>
          <a:p>
            <a:r>
              <a:rPr lang="en-US" sz="1100" dirty="0"/>
              <a:t>// between neighboring particles. If you increase</a:t>
            </a:r>
          </a:p>
          <a:p>
            <a:r>
              <a:rPr lang="en-US" sz="1100" dirty="0"/>
              <a:t>// RESOULTION to 10, there will be 1/4th as many particles.</a:t>
            </a:r>
          </a:p>
          <a:p>
            <a:r>
              <a:rPr lang="en-US" sz="1100" dirty="0"/>
              <a:t>// Setting RESOLUTION to 1 will create 1 particle for</a:t>
            </a:r>
          </a:p>
          <a:p>
            <a:r>
              <a:rPr lang="en-US" sz="1100" dirty="0"/>
              <a:t>// every pixel in the app window.</a:t>
            </a:r>
          </a:p>
          <a:p>
            <a:r>
              <a:rPr lang="en-US" sz="1100" dirty="0"/>
              <a:t>#define RESOLUTION 5</a:t>
            </a:r>
          </a:p>
          <a:p>
            <a:endParaRPr lang="en-US" sz="1100" dirty="0"/>
          </a:p>
          <a:p>
            <a:r>
              <a:rPr lang="en-US" sz="1100" dirty="0"/>
              <a:t>using namespace ci;</a:t>
            </a:r>
          </a:p>
          <a:p>
            <a:r>
              <a:rPr lang="en-US" sz="1100" dirty="0"/>
              <a:t>using namespace ci::app;</a:t>
            </a:r>
          </a:p>
          <a:p>
            <a:endParaRPr lang="en-US" sz="1100" dirty="0"/>
          </a:p>
          <a:p>
            <a:r>
              <a:rPr lang="en-US" sz="1100" dirty="0"/>
              <a:t>class </a:t>
            </a:r>
            <a:r>
              <a:rPr lang="en-US" sz="1100" dirty="0" err="1"/>
              <a:t>TutorialApp</a:t>
            </a:r>
            <a:r>
              <a:rPr lang="en-US" sz="1100" dirty="0"/>
              <a:t> : public </a:t>
            </a:r>
            <a:r>
              <a:rPr lang="en-US" sz="1100" dirty="0" err="1"/>
              <a:t>AppBasic</a:t>
            </a:r>
            <a:r>
              <a:rPr lang="en-US" sz="1100" dirty="0"/>
              <a:t> {</a:t>
            </a:r>
          </a:p>
          <a:p>
            <a:r>
              <a:rPr lang="en-US" sz="1100" dirty="0"/>
              <a:t> public:</a:t>
            </a:r>
          </a:p>
          <a:p>
            <a:r>
              <a:rPr lang="en-US" sz="1100" dirty="0"/>
              <a:t>	void </a:t>
            </a:r>
            <a:r>
              <a:rPr lang="en-US" sz="1100" dirty="0" err="1"/>
              <a:t>prepareSettings</a:t>
            </a:r>
            <a:r>
              <a:rPr lang="en-US" sz="1100" dirty="0"/>
              <a:t>( Settings *settings );</a:t>
            </a:r>
          </a:p>
          <a:p>
            <a:r>
              <a:rPr lang="en-US" sz="1100" dirty="0"/>
              <a:t>	void </a:t>
            </a:r>
            <a:r>
              <a:rPr lang="en-US" sz="1100" dirty="0" err="1"/>
              <a:t>keyDown</a:t>
            </a:r>
            <a:r>
              <a:rPr lang="en-US" sz="1100" dirty="0"/>
              <a:t>( </a:t>
            </a:r>
            <a:r>
              <a:rPr lang="en-US" sz="1100" dirty="0" err="1"/>
              <a:t>KeyEvent</a:t>
            </a:r>
            <a:r>
              <a:rPr lang="en-US" sz="1100" dirty="0"/>
              <a:t> event );</a:t>
            </a:r>
          </a:p>
          <a:p>
            <a:r>
              <a:rPr lang="en-US" sz="1100" dirty="0"/>
              <a:t>	void </a:t>
            </a:r>
            <a:r>
              <a:rPr lang="en-US" sz="1100" dirty="0" err="1"/>
              <a:t>mouseMove</a:t>
            </a:r>
            <a:r>
              <a:rPr lang="en-US" sz="1100" dirty="0"/>
              <a:t>( </a:t>
            </a:r>
            <a:r>
              <a:rPr lang="en-US" sz="1100" dirty="0" err="1"/>
              <a:t>MouseEvent</a:t>
            </a:r>
            <a:r>
              <a:rPr lang="en-US" sz="1100" dirty="0"/>
              <a:t> event );</a:t>
            </a:r>
          </a:p>
          <a:p>
            <a:r>
              <a:rPr lang="en-US" sz="1100" dirty="0"/>
              <a:t>	void </a:t>
            </a:r>
            <a:r>
              <a:rPr lang="en-US" sz="1100" dirty="0" err="1"/>
              <a:t>mouseDrag</a:t>
            </a:r>
            <a:r>
              <a:rPr lang="en-US" sz="1100" dirty="0"/>
              <a:t>( </a:t>
            </a:r>
            <a:r>
              <a:rPr lang="en-US" sz="1100" dirty="0" err="1"/>
              <a:t>MouseEvent</a:t>
            </a:r>
            <a:r>
              <a:rPr lang="en-US" sz="1100" dirty="0"/>
              <a:t> event );</a:t>
            </a:r>
          </a:p>
          <a:p>
            <a:r>
              <a:rPr lang="en-US" sz="1100" dirty="0"/>
              <a:t>	void setup();</a:t>
            </a:r>
          </a:p>
          <a:p>
            <a:r>
              <a:rPr lang="en-US" sz="1100" dirty="0"/>
              <a:t>	void update();</a:t>
            </a:r>
          </a:p>
          <a:p>
            <a:r>
              <a:rPr lang="en-US" sz="1100" dirty="0"/>
              <a:t>	void draw();</a:t>
            </a:r>
          </a:p>
          <a:p>
            <a:r>
              <a:rPr lang="en-US" sz="1100" dirty="0"/>
              <a:t>	</a:t>
            </a:r>
          </a:p>
          <a:p>
            <a:r>
              <a:rPr lang="en-US" sz="1100" dirty="0"/>
              <a:t>	Channel32f </a:t>
            </a:r>
            <a:r>
              <a:rPr lang="en-US" sz="1100" dirty="0" err="1"/>
              <a:t>mChannel</a:t>
            </a:r>
            <a:r>
              <a:rPr lang="en-US" sz="1100" dirty="0"/>
              <a:t>;</a:t>
            </a:r>
          </a:p>
          <a:p>
            <a:r>
              <a:rPr lang="en-US" sz="1100" dirty="0"/>
              <a:t>	</a:t>
            </a:r>
            <a:r>
              <a:rPr lang="en-US" sz="1100" dirty="0" err="1"/>
              <a:t>gl</a:t>
            </a:r>
            <a:r>
              <a:rPr lang="en-US" sz="1100" dirty="0"/>
              <a:t>::Texture	</a:t>
            </a:r>
            <a:r>
              <a:rPr lang="en-US" sz="1100" dirty="0" err="1"/>
              <a:t>mTexture</a:t>
            </a:r>
            <a:r>
              <a:rPr lang="en-US" sz="1100" dirty="0"/>
              <a:t>;</a:t>
            </a:r>
          </a:p>
          <a:p>
            <a:r>
              <a:rPr lang="en-US" sz="1100" dirty="0"/>
              <a:t>	</a:t>
            </a:r>
          </a:p>
          <a:p>
            <a:r>
              <a:rPr lang="en-US" sz="1100" dirty="0"/>
              <a:t>	Vec2i </a:t>
            </a:r>
            <a:r>
              <a:rPr lang="en-US" sz="1100" dirty="0" err="1"/>
              <a:t>mMouseLoc</a:t>
            </a:r>
            <a:r>
              <a:rPr lang="en-US" sz="1100" dirty="0"/>
              <a:t>;</a:t>
            </a:r>
          </a:p>
          <a:p>
            <a:r>
              <a:rPr lang="en-US" sz="1100" dirty="0"/>
              <a:t>	</a:t>
            </a:r>
          </a:p>
          <a:p>
            <a:r>
              <a:rPr lang="en-US" sz="1100" dirty="0"/>
              <a:t>	</a:t>
            </a:r>
            <a:r>
              <a:rPr lang="en-US" sz="1100" dirty="0" err="1"/>
              <a:t>ParticleController</a:t>
            </a:r>
            <a:r>
              <a:rPr lang="en-US" sz="1100" dirty="0"/>
              <a:t> </a:t>
            </a:r>
            <a:r>
              <a:rPr lang="en-US" sz="1100" dirty="0" err="1"/>
              <a:t>mParticleController</a:t>
            </a:r>
            <a:r>
              <a:rPr lang="en-US" sz="1100" dirty="0"/>
              <a:t>;</a:t>
            </a:r>
          </a:p>
          <a:p>
            <a:r>
              <a:rPr lang="en-US" sz="1100" dirty="0"/>
              <a:t>	</a:t>
            </a:r>
          </a:p>
          <a:p>
            <a:r>
              <a:rPr lang="en-US" sz="1100" dirty="0"/>
              <a:t>	</a:t>
            </a:r>
            <a:r>
              <a:rPr lang="en-US" sz="1100" dirty="0" err="1"/>
              <a:t>bool</a:t>
            </a:r>
            <a:r>
              <a:rPr lang="en-US" sz="1100" dirty="0"/>
              <a:t> </a:t>
            </a:r>
            <a:r>
              <a:rPr lang="en-US" sz="1100" dirty="0" err="1"/>
              <a:t>mDrawParticles</a:t>
            </a:r>
            <a:r>
              <a:rPr lang="en-US" sz="1100" dirty="0"/>
              <a:t>;</a:t>
            </a:r>
          </a:p>
          <a:p>
            <a:r>
              <a:rPr lang="en-US" sz="1100" dirty="0"/>
              <a:t>	</a:t>
            </a:r>
            <a:r>
              <a:rPr lang="en-US" sz="1100" dirty="0" err="1"/>
              <a:t>bool</a:t>
            </a:r>
            <a:r>
              <a:rPr lang="en-US" sz="1100" dirty="0"/>
              <a:t> </a:t>
            </a:r>
            <a:r>
              <a:rPr lang="en-US" sz="1100" dirty="0" err="1"/>
              <a:t>mDrawImage</a:t>
            </a:r>
            <a:r>
              <a:rPr lang="en-US" sz="1100" dirty="0"/>
              <a:t>;</a:t>
            </a:r>
          </a:p>
          <a:p>
            <a:r>
              <a:rPr lang="en-US" sz="1100" dirty="0"/>
              <a:t>};</a:t>
            </a:r>
          </a:p>
          <a:p>
            <a:endParaRPr lang="en-US" sz="1100" dirty="0"/>
          </a:p>
          <a:p>
            <a:r>
              <a:rPr lang="en-US" sz="1100" dirty="0"/>
              <a:t>void </a:t>
            </a:r>
            <a:r>
              <a:rPr lang="en-US" sz="1100" dirty="0" err="1"/>
              <a:t>TutorialApp</a:t>
            </a:r>
            <a:r>
              <a:rPr lang="en-US" sz="1100" dirty="0"/>
              <a:t>::</a:t>
            </a:r>
            <a:r>
              <a:rPr lang="en-US" sz="1100" dirty="0" err="1"/>
              <a:t>prepareSettings</a:t>
            </a:r>
            <a:r>
              <a:rPr lang="en-US" sz="1100" dirty="0"/>
              <a:t>( Settings *settings )</a:t>
            </a:r>
          </a:p>
          <a:p>
            <a:r>
              <a:rPr lang="en-US" sz="1100" dirty="0"/>
              <a:t>{</a:t>
            </a:r>
          </a:p>
          <a:p>
            <a:r>
              <a:rPr lang="en-US" sz="1100" dirty="0"/>
              <a:t>	settings-&gt;</a:t>
            </a:r>
            <a:r>
              <a:rPr lang="en-US" sz="1100" dirty="0" err="1"/>
              <a:t>setWindowSize</a:t>
            </a:r>
            <a:r>
              <a:rPr lang="en-US" sz="1100" dirty="0"/>
              <a:t>( 800, 600 );</a:t>
            </a:r>
          </a:p>
          <a:p>
            <a:r>
              <a:rPr lang="en-US" sz="1100" dirty="0"/>
              <a:t>	settings-&gt;</a:t>
            </a:r>
            <a:r>
              <a:rPr lang="en-US" sz="1100" dirty="0" err="1"/>
              <a:t>setFrameRate</a:t>
            </a:r>
            <a:r>
              <a:rPr lang="en-US" sz="1100" dirty="0"/>
              <a:t>( 60.0f );</a:t>
            </a:r>
          </a:p>
          <a:p>
            <a:r>
              <a:rPr lang="en-US" sz="1100" dirty="0"/>
              <a:t>}</a:t>
            </a:r>
          </a:p>
          <a:p>
            <a:endParaRPr lang="en-US" sz="1100" dirty="0"/>
          </a:p>
          <a:p>
            <a:r>
              <a:rPr lang="en-US" sz="1100" dirty="0"/>
              <a:t>void </a:t>
            </a:r>
            <a:r>
              <a:rPr lang="en-US" sz="1100" dirty="0" err="1"/>
              <a:t>TutorialApp</a:t>
            </a:r>
            <a:r>
              <a:rPr lang="en-US" sz="1100" dirty="0"/>
              <a:t>::</a:t>
            </a:r>
            <a:r>
              <a:rPr lang="en-US" sz="1100" dirty="0" err="1"/>
              <a:t>mouseMove</a:t>
            </a:r>
            <a:r>
              <a:rPr lang="en-US" sz="1100" dirty="0"/>
              <a:t>( </a:t>
            </a:r>
            <a:r>
              <a:rPr lang="en-US" sz="1100" dirty="0" err="1"/>
              <a:t>MouseEvent</a:t>
            </a:r>
            <a:r>
              <a:rPr lang="en-US" sz="1100" dirty="0"/>
              <a:t> event )</a:t>
            </a:r>
          </a:p>
          <a:p>
            <a:r>
              <a:rPr lang="en-US" sz="1100" dirty="0"/>
              <a:t>{</a:t>
            </a:r>
          </a:p>
          <a:p>
            <a:r>
              <a:rPr lang="en-US" sz="1100" dirty="0"/>
              <a:t>	</a:t>
            </a:r>
            <a:r>
              <a:rPr lang="en-US" sz="1100" dirty="0" err="1"/>
              <a:t>mMouseLoc</a:t>
            </a:r>
            <a:r>
              <a:rPr lang="en-US" sz="1100" dirty="0"/>
              <a:t> = </a:t>
            </a:r>
            <a:r>
              <a:rPr lang="en-US" sz="1100" dirty="0" err="1"/>
              <a:t>event.getPos</a:t>
            </a:r>
            <a:r>
              <a:rPr lang="en-US" sz="1100" dirty="0"/>
              <a:t>();</a:t>
            </a:r>
          </a:p>
          <a:p>
            <a:r>
              <a:rPr lang="en-US" sz="1100" dirty="0"/>
              <a:t>}</a:t>
            </a:r>
          </a:p>
          <a:p>
            <a:endParaRPr lang="en-US" sz="1100" dirty="0"/>
          </a:p>
          <a:p>
            <a:r>
              <a:rPr lang="en-US" sz="1100" dirty="0"/>
              <a:t>void </a:t>
            </a:r>
            <a:r>
              <a:rPr lang="en-US" sz="1100" dirty="0" err="1"/>
              <a:t>TutorialApp</a:t>
            </a:r>
            <a:r>
              <a:rPr lang="en-US" sz="1100" dirty="0"/>
              <a:t>::</a:t>
            </a:r>
            <a:r>
              <a:rPr lang="en-US" sz="1100" dirty="0" err="1"/>
              <a:t>mouseDrag</a:t>
            </a:r>
            <a:r>
              <a:rPr lang="en-US" sz="1100" dirty="0"/>
              <a:t>( </a:t>
            </a:r>
            <a:r>
              <a:rPr lang="en-US" sz="1100" dirty="0" err="1"/>
              <a:t>MouseEvent</a:t>
            </a:r>
            <a:r>
              <a:rPr lang="en-US" sz="1100" dirty="0"/>
              <a:t> event )</a:t>
            </a:r>
          </a:p>
          <a:p>
            <a:r>
              <a:rPr lang="en-US" sz="1100" dirty="0"/>
              <a:t>{</a:t>
            </a:r>
          </a:p>
          <a:p>
            <a:r>
              <a:rPr lang="en-US" sz="1100" dirty="0"/>
              <a:t>	</a:t>
            </a:r>
            <a:r>
              <a:rPr lang="en-US" sz="1100" dirty="0" err="1"/>
              <a:t>mouseMove</a:t>
            </a:r>
            <a:r>
              <a:rPr lang="en-US" sz="1100" dirty="0"/>
              <a:t>( event );</a:t>
            </a:r>
          </a:p>
          <a:p>
            <a:r>
              <a:rPr lang="en-US" sz="1100" dirty="0"/>
              <a:t>}</a:t>
            </a:r>
          </a:p>
          <a:p>
            <a:endParaRPr lang="en-US" sz="1100" dirty="0"/>
          </a:p>
          <a:p>
            <a:r>
              <a:rPr lang="en-US" sz="1100" dirty="0"/>
              <a:t>void </a:t>
            </a:r>
            <a:r>
              <a:rPr lang="en-US" sz="1100" dirty="0" err="1"/>
              <a:t>TutorialApp</a:t>
            </a:r>
            <a:r>
              <a:rPr lang="en-US" sz="1100" dirty="0"/>
              <a:t>::</a:t>
            </a:r>
            <a:r>
              <a:rPr lang="en-US" sz="1100" dirty="0" err="1"/>
              <a:t>keyDown</a:t>
            </a:r>
            <a:r>
              <a:rPr lang="en-US" sz="1100" dirty="0"/>
              <a:t>( </a:t>
            </a:r>
            <a:r>
              <a:rPr lang="en-US" sz="1100" dirty="0" err="1"/>
              <a:t>KeyEvent</a:t>
            </a:r>
            <a:r>
              <a:rPr lang="en-US" sz="1100" dirty="0"/>
              <a:t> event )</a:t>
            </a:r>
          </a:p>
          <a:p>
            <a:r>
              <a:rPr lang="en-US" sz="1100" dirty="0"/>
              <a:t>{</a:t>
            </a:r>
          </a:p>
          <a:p>
            <a:r>
              <a:rPr lang="it-IT" sz="1100" dirty="0"/>
              <a:t>	</a:t>
            </a:r>
            <a:r>
              <a:rPr lang="it-IT" sz="1100" dirty="0" err="1"/>
              <a:t>if</a:t>
            </a:r>
            <a:r>
              <a:rPr lang="it-IT" sz="1100" dirty="0"/>
              <a:t>( </a:t>
            </a:r>
            <a:r>
              <a:rPr lang="it-IT" sz="1100" dirty="0" err="1"/>
              <a:t>event.getChar</a:t>
            </a:r>
            <a:r>
              <a:rPr lang="it-IT" sz="1100" dirty="0"/>
              <a:t>() == '1' ){</a:t>
            </a:r>
          </a:p>
          <a:p>
            <a:r>
              <a:rPr lang="it-IT" sz="1100" dirty="0"/>
              <a:t>		</a:t>
            </a:r>
            <a:r>
              <a:rPr lang="it-IT" sz="1100" dirty="0" err="1"/>
              <a:t>mDrawImage</a:t>
            </a:r>
            <a:r>
              <a:rPr lang="it-IT" sz="1100" dirty="0"/>
              <a:t> = ! </a:t>
            </a:r>
            <a:r>
              <a:rPr lang="it-IT" sz="1100" dirty="0" err="1"/>
              <a:t>mDrawImage</a:t>
            </a:r>
            <a:r>
              <a:rPr lang="it-IT" sz="1100" dirty="0"/>
              <a:t>;</a:t>
            </a:r>
          </a:p>
          <a:p>
            <a:r>
              <a:rPr lang="da-DK" sz="1100" dirty="0"/>
              <a:t>	} </a:t>
            </a:r>
            <a:r>
              <a:rPr lang="da-DK" sz="1100" dirty="0" err="1"/>
              <a:t>else</a:t>
            </a:r>
            <a:r>
              <a:rPr lang="da-DK" sz="1100" dirty="0"/>
              <a:t> </a:t>
            </a:r>
            <a:r>
              <a:rPr lang="da-DK" sz="1100" dirty="0" err="1"/>
              <a:t>if</a:t>
            </a:r>
            <a:r>
              <a:rPr lang="da-DK" sz="1100" dirty="0"/>
              <a:t>( </a:t>
            </a:r>
            <a:r>
              <a:rPr lang="da-DK" sz="1100" dirty="0" err="1"/>
              <a:t>event.getChar</a:t>
            </a:r>
            <a:r>
              <a:rPr lang="da-DK" sz="1100" dirty="0"/>
              <a:t>() == '2' ){</a:t>
            </a:r>
          </a:p>
          <a:p>
            <a:r>
              <a:rPr lang="da-DK" sz="1100" dirty="0"/>
              <a:t>		</a:t>
            </a:r>
            <a:r>
              <a:rPr lang="da-DK" sz="1100" dirty="0" err="1"/>
              <a:t>mDrawParticles</a:t>
            </a:r>
            <a:r>
              <a:rPr lang="da-DK" sz="1100" dirty="0"/>
              <a:t> = ! </a:t>
            </a:r>
            <a:r>
              <a:rPr lang="da-DK" sz="1100" dirty="0" err="1"/>
              <a:t>mDrawParticles</a:t>
            </a:r>
            <a:r>
              <a:rPr lang="da-DK" sz="1100" dirty="0"/>
              <a:t>;</a:t>
            </a:r>
          </a:p>
          <a:p>
            <a:r>
              <a:rPr lang="da-DK" sz="1100" dirty="0"/>
              <a:t>	}</a:t>
            </a:r>
          </a:p>
          <a:p>
            <a:r>
              <a:rPr lang="da-DK" sz="1100" dirty="0"/>
              <a:t>}</a:t>
            </a:r>
          </a:p>
          <a:p>
            <a:endParaRPr lang="da-DK" sz="1100" dirty="0"/>
          </a:p>
          <a:p>
            <a:r>
              <a:rPr lang="da-DK" sz="1100" dirty="0" err="1"/>
              <a:t>void</a:t>
            </a:r>
            <a:r>
              <a:rPr lang="da-DK" sz="1100" dirty="0"/>
              <a:t> </a:t>
            </a:r>
            <a:r>
              <a:rPr lang="da-DK" sz="1100" dirty="0" err="1"/>
              <a:t>TutorialApp</a:t>
            </a:r>
            <a:r>
              <a:rPr lang="da-DK" sz="1100" dirty="0"/>
              <a:t>::</a:t>
            </a:r>
            <a:r>
              <a:rPr lang="da-DK" sz="1100" dirty="0" err="1"/>
              <a:t>setup</a:t>
            </a:r>
            <a:r>
              <a:rPr lang="da-DK" sz="1100" dirty="0"/>
              <a:t>()</a:t>
            </a:r>
          </a:p>
          <a:p>
            <a:r>
              <a:rPr lang="da-DK" sz="1100" dirty="0"/>
              <a:t>{	</a:t>
            </a:r>
          </a:p>
          <a:p>
            <a:r>
              <a:rPr lang="da-DK" sz="1100" dirty="0"/>
              <a:t>	</a:t>
            </a:r>
            <a:r>
              <a:rPr lang="da-DK" sz="1100" dirty="0" err="1"/>
              <a:t>Url</a:t>
            </a:r>
            <a:r>
              <a:rPr lang="da-DK" sz="1100" dirty="0"/>
              <a:t> </a:t>
            </a:r>
            <a:r>
              <a:rPr lang="da-DK" sz="1100" dirty="0" err="1"/>
              <a:t>url</a:t>
            </a:r>
            <a:r>
              <a:rPr lang="da-DK" sz="1100" dirty="0"/>
              <a:t>( "http://</a:t>
            </a:r>
            <a:r>
              <a:rPr lang="da-DK" sz="1100" dirty="0" err="1"/>
              <a:t>libcinder.org</a:t>
            </a:r>
            <a:r>
              <a:rPr lang="da-DK" sz="1100" dirty="0"/>
              <a:t>/media/</a:t>
            </a:r>
            <a:r>
              <a:rPr lang="da-DK" sz="1100" dirty="0" err="1"/>
              <a:t>tutorial</a:t>
            </a:r>
            <a:r>
              <a:rPr lang="da-DK" sz="1100" dirty="0"/>
              <a:t>/</a:t>
            </a:r>
            <a:r>
              <a:rPr lang="da-DK" sz="1100" dirty="0" err="1"/>
              <a:t>paris.jpg</a:t>
            </a:r>
            <a:r>
              <a:rPr lang="da-DK" sz="1100" dirty="0"/>
              <a:t>" );</a:t>
            </a:r>
          </a:p>
          <a:p>
            <a:r>
              <a:rPr lang="da-DK" sz="1100" dirty="0"/>
              <a:t>	</a:t>
            </a:r>
            <a:r>
              <a:rPr lang="da-DK" sz="1100" dirty="0" err="1"/>
              <a:t>mChannel</a:t>
            </a:r>
            <a:r>
              <a:rPr lang="da-DK" sz="1100" dirty="0"/>
              <a:t> = Channel32f( </a:t>
            </a:r>
            <a:r>
              <a:rPr lang="da-DK" sz="1100" dirty="0" err="1"/>
              <a:t>loadImage</a:t>
            </a:r>
            <a:r>
              <a:rPr lang="da-DK" sz="1100" dirty="0"/>
              <a:t>( </a:t>
            </a:r>
            <a:r>
              <a:rPr lang="da-DK" sz="1100" dirty="0" err="1"/>
              <a:t>loadUrl</a:t>
            </a:r>
            <a:r>
              <a:rPr lang="da-DK" sz="1100" dirty="0"/>
              <a:t>( </a:t>
            </a:r>
            <a:r>
              <a:rPr lang="da-DK" sz="1100" dirty="0" err="1"/>
              <a:t>url</a:t>
            </a:r>
            <a:r>
              <a:rPr lang="da-DK" sz="1100" dirty="0"/>
              <a:t> ) ) );</a:t>
            </a:r>
          </a:p>
          <a:p>
            <a:r>
              <a:rPr lang="da-DK" sz="1100" dirty="0"/>
              <a:t>	</a:t>
            </a:r>
            <a:r>
              <a:rPr lang="da-DK" sz="1100" dirty="0" err="1"/>
              <a:t>mTexture</a:t>
            </a:r>
            <a:r>
              <a:rPr lang="da-DK" sz="1100" dirty="0"/>
              <a:t> = </a:t>
            </a:r>
            <a:r>
              <a:rPr lang="da-DK" sz="1100" dirty="0" err="1"/>
              <a:t>mChannel</a:t>
            </a:r>
            <a:r>
              <a:rPr lang="da-DK" sz="1100" dirty="0"/>
              <a:t>;</a:t>
            </a:r>
          </a:p>
          <a:p>
            <a:endParaRPr lang="da-DK" sz="1100" dirty="0"/>
          </a:p>
          <a:p>
            <a:r>
              <a:rPr lang="da-DK" sz="1100" dirty="0"/>
              <a:t>	</a:t>
            </a:r>
            <a:r>
              <a:rPr lang="da-DK" sz="1100" dirty="0" err="1"/>
              <a:t>mParticleController</a:t>
            </a:r>
            <a:r>
              <a:rPr lang="da-DK" sz="1100" dirty="0"/>
              <a:t> = </a:t>
            </a:r>
            <a:r>
              <a:rPr lang="da-DK" sz="1100" dirty="0" err="1"/>
              <a:t>ParticleController</a:t>
            </a:r>
            <a:r>
              <a:rPr lang="da-DK" sz="1100" dirty="0"/>
              <a:t>( RESOLUTION );</a:t>
            </a:r>
          </a:p>
          <a:p>
            <a:r>
              <a:rPr lang="da-DK" sz="1100" dirty="0"/>
              <a:t>	</a:t>
            </a:r>
          </a:p>
          <a:p>
            <a:r>
              <a:rPr lang="da-DK" sz="1100" dirty="0"/>
              <a:t>	</a:t>
            </a:r>
            <a:r>
              <a:rPr lang="da-DK" sz="1100" dirty="0" err="1"/>
              <a:t>mMouseLoc</a:t>
            </a:r>
            <a:r>
              <a:rPr lang="da-DK" sz="1100" dirty="0"/>
              <a:t> = Vec2i( 0, 0 );</a:t>
            </a:r>
          </a:p>
          <a:p>
            <a:r>
              <a:rPr lang="da-DK" sz="1100" dirty="0"/>
              <a:t>	</a:t>
            </a:r>
          </a:p>
          <a:p>
            <a:r>
              <a:rPr lang="da-DK" sz="1100" dirty="0"/>
              <a:t>	</a:t>
            </a:r>
            <a:r>
              <a:rPr lang="da-DK" sz="1100" dirty="0" err="1"/>
              <a:t>mDrawParticles</a:t>
            </a:r>
            <a:r>
              <a:rPr lang="da-DK" sz="1100" dirty="0"/>
              <a:t> = true;</a:t>
            </a:r>
          </a:p>
          <a:p>
            <a:r>
              <a:rPr lang="da-DK" sz="1100" dirty="0"/>
              <a:t>	</a:t>
            </a:r>
            <a:r>
              <a:rPr lang="da-DK" sz="1100" dirty="0" err="1"/>
              <a:t>mDrawImage</a:t>
            </a:r>
            <a:r>
              <a:rPr lang="da-DK" sz="1100" dirty="0"/>
              <a:t> = false;</a:t>
            </a:r>
          </a:p>
          <a:p>
            <a:r>
              <a:rPr lang="da-DK" sz="1100" dirty="0"/>
              <a:t>}</a:t>
            </a:r>
          </a:p>
          <a:p>
            <a:endParaRPr lang="da-DK" sz="1100" dirty="0"/>
          </a:p>
          <a:p>
            <a:r>
              <a:rPr lang="da-DK" sz="1100" dirty="0" err="1"/>
              <a:t>void</a:t>
            </a:r>
            <a:r>
              <a:rPr lang="da-DK" sz="1100" dirty="0"/>
              <a:t> </a:t>
            </a:r>
            <a:r>
              <a:rPr lang="da-DK" sz="1100" dirty="0" err="1"/>
              <a:t>TutorialApp</a:t>
            </a:r>
            <a:r>
              <a:rPr lang="da-DK" sz="1100" dirty="0"/>
              <a:t>::</a:t>
            </a:r>
            <a:r>
              <a:rPr lang="da-DK" sz="1100" dirty="0" err="1"/>
              <a:t>update</a:t>
            </a:r>
            <a:r>
              <a:rPr lang="da-DK" sz="1100" dirty="0"/>
              <a:t>()</a:t>
            </a:r>
          </a:p>
          <a:p>
            <a:r>
              <a:rPr lang="da-DK" sz="1100" dirty="0"/>
              <a:t>{</a:t>
            </a:r>
          </a:p>
          <a:p>
            <a:r>
              <a:rPr lang="da-DK" sz="1100" dirty="0"/>
              <a:t>	</a:t>
            </a:r>
            <a:r>
              <a:rPr lang="da-DK" sz="1100" dirty="0" err="1"/>
              <a:t>if</a:t>
            </a:r>
            <a:r>
              <a:rPr lang="da-DK" sz="1100" dirty="0"/>
              <a:t>( ! </a:t>
            </a:r>
            <a:r>
              <a:rPr lang="da-DK" sz="1100" dirty="0" err="1"/>
              <a:t>mChannel</a:t>
            </a:r>
            <a:r>
              <a:rPr lang="da-DK" sz="1100" dirty="0"/>
              <a:t> ) </a:t>
            </a:r>
            <a:r>
              <a:rPr lang="da-DK" sz="1100" dirty="0" err="1"/>
              <a:t>return</a:t>
            </a:r>
            <a:r>
              <a:rPr lang="da-DK" sz="1100" dirty="0"/>
              <a:t>;</a:t>
            </a:r>
          </a:p>
          <a:p>
            <a:r>
              <a:rPr lang="da-DK" sz="1100" dirty="0"/>
              <a:t>	</a:t>
            </a:r>
          </a:p>
          <a:p>
            <a:r>
              <a:rPr lang="da-DK" sz="1100" dirty="0"/>
              <a:t>	</a:t>
            </a:r>
            <a:r>
              <a:rPr lang="da-DK" sz="1100" dirty="0" err="1"/>
              <a:t>mParticleController.update</a:t>
            </a:r>
            <a:r>
              <a:rPr lang="da-DK" sz="1100" dirty="0"/>
              <a:t>( </a:t>
            </a:r>
            <a:r>
              <a:rPr lang="da-DK" sz="1100" dirty="0" err="1"/>
              <a:t>mChannel</a:t>
            </a:r>
            <a:r>
              <a:rPr lang="da-DK" sz="1100" dirty="0"/>
              <a:t>, </a:t>
            </a:r>
            <a:r>
              <a:rPr lang="da-DK" sz="1100" dirty="0" err="1"/>
              <a:t>mMouseLoc</a:t>
            </a:r>
            <a:r>
              <a:rPr lang="da-DK" sz="1100" dirty="0"/>
              <a:t> );</a:t>
            </a:r>
          </a:p>
          <a:p>
            <a:r>
              <a:rPr lang="da-DK" sz="1100" dirty="0"/>
              <a:t>}</a:t>
            </a:r>
          </a:p>
          <a:p>
            <a:endParaRPr lang="da-DK" sz="1100" dirty="0"/>
          </a:p>
          <a:p>
            <a:r>
              <a:rPr lang="da-DK" sz="1100" dirty="0" err="1"/>
              <a:t>void</a:t>
            </a:r>
            <a:r>
              <a:rPr lang="da-DK" sz="1100" dirty="0"/>
              <a:t> </a:t>
            </a:r>
            <a:r>
              <a:rPr lang="da-DK" sz="1100" dirty="0" err="1"/>
              <a:t>TutorialApp</a:t>
            </a:r>
            <a:r>
              <a:rPr lang="da-DK" sz="1100" dirty="0"/>
              <a:t>::</a:t>
            </a:r>
            <a:r>
              <a:rPr lang="da-DK" sz="1100" dirty="0" err="1"/>
              <a:t>draw</a:t>
            </a:r>
            <a:r>
              <a:rPr lang="da-DK" sz="1100" dirty="0"/>
              <a:t>()</a:t>
            </a:r>
          </a:p>
          <a:p>
            <a:r>
              <a:rPr lang="da-DK" sz="1100" dirty="0"/>
              <a:t>{	</a:t>
            </a:r>
          </a:p>
          <a:p>
            <a:r>
              <a:rPr lang="en-US" sz="1100" dirty="0"/>
              <a:t>	</a:t>
            </a:r>
            <a:r>
              <a:rPr lang="en-US" sz="1100" dirty="0" err="1"/>
              <a:t>gl</a:t>
            </a:r>
            <a:r>
              <a:rPr lang="en-US" sz="1100" dirty="0"/>
              <a:t>::clear( Color( 0, 0, 0 ), true );</a:t>
            </a:r>
          </a:p>
          <a:p>
            <a:r>
              <a:rPr lang="en-US" sz="1100" dirty="0"/>
              <a:t>	</a:t>
            </a:r>
          </a:p>
          <a:p>
            <a:r>
              <a:rPr lang="en-US" sz="1100" dirty="0"/>
              <a:t>	if( </a:t>
            </a:r>
            <a:r>
              <a:rPr lang="en-US" sz="1100" dirty="0" err="1"/>
              <a:t>mDrawImage</a:t>
            </a:r>
            <a:r>
              <a:rPr lang="en-US" sz="1100" dirty="0"/>
              <a:t> ){</a:t>
            </a:r>
          </a:p>
          <a:p>
            <a:r>
              <a:rPr lang="en-US" sz="1100" dirty="0"/>
              <a:t>		</a:t>
            </a:r>
            <a:r>
              <a:rPr lang="en-US" sz="1100" dirty="0" err="1"/>
              <a:t>mTexture.enableAndBind</a:t>
            </a:r>
            <a:r>
              <a:rPr lang="en-US" sz="1100" dirty="0"/>
              <a:t>();</a:t>
            </a:r>
          </a:p>
          <a:p>
            <a:r>
              <a:rPr lang="en-US" sz="1100" dirty="0"/>
              <a:t>		</a:t>
            </a:r>
            <a:r>
              <a:rPr lang="en-US" sz="1100" dirty="0" err="1"/>
              <a:t>gl</a:t>
            </a:r>
            <a:r>
              <a:rPr lang="en-US" sz="1100" dirty="0"/>
              <a:t>::draw( </a:t>
            </a:r>
            <a:r>
              <a:rPr lang="en-US" sz="1100" dirty="0" err="1"/>
              <a:t>mTexture</a:t>
            </a:r>
            <a:r>
              <a:rPr lang="en-US" sz="1100" dirty="0"/>
              <a:t>, </a:t>
            </a:r>
            <a:r>
              <a:rPr lang="en-US" sz="1100" dirty="0" err="1"/>
              <a:t>getWindowBounds</a:t>
            </a:r>
            <a:r>
              <a:rPr lang="en-US" sz="1100" dirty="0"/>
              <a:t>() );</a:t>
            </a:r>
          </a:p>
          <a:p>
            <a:r>
              <a:rPr lang="en-US" sz="1100" dirty="0"/>
              <a:t>	}</a:t>
            </a:r>
          </a:p>
          <a:p>
            <a:r>
              <a:rPr lang="en-US" sz="1100" dirty="0"/>
              <a:t>	</a:t>
            </a:r>
          </a:p>
          <a:p>
            <a:r>
              <a:rPr lang="en-US" sz="1100" dirty="0"/>
              <a:t>	if( </a:t>
            </a:r>
            <a:r>
              <a:rPr lang="en-US" sz="1100" dirty="0" err="1"/>
              <a:t>mDrawParticles</a:t>
            </a:r>
            <a:r>
              <a:rPr lang="en-US" sz="1100" dirty="0"/>
              <a:t> ){</a:t>
            </a:r>
          </a:p>
          <a:p>
            <a:r>
              <a:rPr lang="en-US" sz="1100" dirty="0"/>
              <a:t>		</a:t>
            </a:r>
            <a:r>
              <a:rPr lang="en-US" sz="1100" dirty="0" err="1"/>
              <a:t>glDisable</a:t>
            </a:r>
            <a:r>
              <a:rPr lang="en-US" sz="1100" dirty="0"/>
              <a:t>( GL_TEXTURE_2D );</a:t>
            </a:r>
          </a:p>
          <a:p>
            <a:r>
              <a:rPr lang="en-US" sz="1100" dirty="0"/>
              <a:t>		</a:t>
            </a:r>
            <a:r>
              <a:rPr lang="en-US" sz="1100" dirty="0" err="1"/>
              <a:t>mParticleController.draw</a:t>
            </a:r>
            <a:r>
              <a:rPr lang="en-US" sz="1100" dirty="0"/>
              <a:t>();</a:t>
            </a:r>
          </a:p>
          <a:p>
            <a:r>
              <a:rPr lang="en-US" sz="1100" dirty="0"/>
              <a:t>	}</a:t>
            </a:r>
          </a:p>
          <a:p>
            <a:r>
              <a:rPr lang="en-US" sz="1100" dirty="0"/>
              <a:t>}</a:t>
            </a:r>
          </a:p>
          <a:p>
            <a:endParaRPr lang="en-US" sz="1100" dirty="0"/>
          </a:p>
          <a:p>
            <a:r>
              <a:rPr lang="en-US" sz="1100" dirty="0"/>
              <a:t>CINDER_APP_BASIC( </a:t>
            </a:r>
            <a:r>
              <a:rPr lang="en-US" sz="1100" dirty="0" err="1"/>
              <a:t>TutorialApp</a:t>
            </a:r>
            <a:r>
              <a:rPr lang="en-US" sz="1100" dirty="0"/>
              <a:t>, </a:t>
            </a:r>
            <a:r>
              <a:rPr lang="en-US" sz="1100" dirty="0" err="1"/>
              <a:t>RendererGl</a:t>
            </a:r>
            <a:r>
              <a:rPr lang="en-US" sz="1100" dirty="0"/>
              <a:t> )</a:t>
            </a:r>
          </a:p>
        </p:txBody>
      </p:sp>
    </p:spTree>
    <p:extLst>
      <p:ext uri="{BB962C8B-B14F-4D97-AF65-F5344CB8AC3E}">
        <p14:creationId xmlns:p14="http://schemas.microsoft.com/office/powerpoint/2010/main" val="169849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ddis_PL PPT template">
  <a:themeElements>
    <a:clrScheme name="1_Gaddis_PL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Gaddis_PL PPT template">
      <a:majorFont>
        <a:latin typeface="Arial"/>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1_Gaddis_PL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Gaddis_PL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Gaddis_PL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Gaddis_PL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Gaddis_PL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Gaddis_PL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Gaddis_PL PP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Gaddis_PL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Gaddis_PL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Gaddis_PL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Gaddis_PL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Gaddis_PL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9566</TotalTime>
  <Words>1878</Words>
  <Application>Microsoft Macintosh PowerPoint</Application>
  <PresentationFormat>On-screen Show (4:3)</PresentationFormat>
  <Paragraphs>701</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1_Gaddis_PL PPT template</vt:lpstr>
      <vt:lpstr> C++ is Fun – Part 17 at Turbine/Warner Bros.!</vt:lpstr>
      <vt:lpstr>Syllabus</vt:lpstr>
      <vt:lpstr>Cinder, Open FrameWorks, and OSC!</vt:lpstr>
      <vt:lpstr>PowerPoint Presentation</vt:lpstr>
      <vt:lpstr>PowerPoint Presentation</vt:lpstr>
      <vt:lpstr>PowerPoint Presentation</vt:lpstr>
      <vt:lpstr>What was that?! ^^</vt:lpstr>
      <vt:lpstr>PowerPoint Presentation</vt:lpstr>
      <vt:lpstr>PowerPoint Presentation</vt:lpstr>
      <vt:lpstr>PowerPoint Presentation</vt:lpstr>
      <vt:lpstr>PowerPoint Presentation</vt:lpstr>
      <vt:lpstr>PowerPoint Presentation</vt:lpstr>
      <vt:lpstr>Want a job doing C++?  Better know some keywords and be able to talk about them</vt:lpstr>
      <vt:lpstr>PowerPoint Presentation</vt:lpstr>
      <vt:lpstr>PowerPoint Presentation</vt:lpstr>
      <vt:lpstr>PowerPoint Presentation</vt:lpstr>
      <vt:lpstr>More topics in Cinder!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open frameworks and why should you care?  (Btw wikipedia is useful)</vt:lpstr>
      <vt:lpstr>PowerPoint Presentation</vt:lpstr>
      <vt:lpstr>PowerPoint Presentation</vt:lpstr>
      <vt:lpstr>Lots of “add ons” included in OpenFrameworks including</vt:lpstr>
      <vt:lpstr>PowerPoint Presentation</vt:lpstr>
      <vt:lpstr>PowerPoint Presentation</vt:lpstr>
      <vt:lpstr>PowerPoint Presentation</vt:lpstr>
      <vt:lpstr>PowerPoint Presentation</vt:lpstr>
      <vt:lpstr>PowerPoint Presentation</vt:lpstr>
      <vt:lpstr>And more add-ons</vt:lpstr>
      <vt:lpstr>Syllabus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 at Turbine/Warner Bros.!</dc:title>
  <dc:creator>Russell Hanson</dc:creator>
  <cp:lastModifiedBy>Mr No</cp:lastModifiedBy>
  <cp:revision>719</cp:revision>
  <cp:lastPrinted>2013-05-20T15:43:39Z</cp:lastPrinted>
  <dcterms:created xsi:type="dcterms:W3CDTF">2013-03-24T23:10:07Z</dcterms:created>
  <dcterms:modified xsi:type="dcterms:W3CDTF">2013-06-03T17:38:17Z</dcterms:modified>
</cp:coreProperties>
</file>